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84" r:id="rId2"/>
    <p:sldMasterId id="2147483696" r:id="rId3"/>
    <p:sldMasterId id="2147483708" r:id="rId4"/>
    <p:sldMasterId id="2147483720" r:id="rId5"/>
    <p:sldMasterId id="2147483732" r:id="rId6"/>
  </p:sldMasterIdLst>
  <p:notesMasterIdLst>
    <p:notesMasterId r:id="rId24"/>
  </p:notesMasterIdLst>
  <p:sldIdLst>
    <p:sldId id="367" r:id="rId7"/>
    <p:sldId id="257" r:id="rId8"/>
    <p:sldId id="358" r:id="rId9"/>
    <p:sldId id="359" r:id="rId10"/>
    <p:sldId id="368" r:id="rId11"/>
    <p:sldId id="364" r:id="rId12"/>
    <p:sldId id="365" r:id="rId13"/>
    <p:sldId id="366" r:id="rId14"/>
    <p:sldId id="363" r:id="rId15"/>
    <p:sldId id="370" r:id="rId16"/>
    <p:sldId id="360" r:id="rId17"/>
    <p:sldId id="372" r:id="rId18"/>
    <p:sldId id="375" r:id="rId19"/>
    <p:sldId id="376" r:id="rId20"/>
    <p:sldId id="377" r:id="rId21"/>
    <p:sldId id="259" r:id="rId22"/>
    <p:sldId id="378"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577AF25D-A93C-4690-80EF-987FDB1946CC}">
          <p14:sldIdLst>
            <p14:sldId id="367"/>
            <p14:sldId id="257"/>
            <p14:sldId id="358"/>
            <p14:sldId id="359"/>
            <p14:sldId id="368"/>
            <p14:sldId id="364"/>
            <p14:sldId id="365"/>
            <p14:sldId id="366"/>
            <p14:sldId id="363"/>
            <p14:sldId id="370"/>
            <p14:sldId id="360"/>
            <p14:sldId id="372"/>
            <p14:sldId id="375"/>
            <p14:sldId id="376"/>
            <p14:sldId id="377"/>
            <p14:sldId id="259"/>
            <p14:sldId id="378"/>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2E2DF16-7BAF-214C-944C-977785D5AF17}" v="2692" dt="2025-07-11T19:42:43.80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243"/>
    <p:restoredTop sz="94658"/>
  </p:normalViewPr>
  <p:slideViewPr>
    <p:cSldViewPr snapToGrid="0">
      <p:cViewPr varScale="1">
        <p:scale>
          <a:sx n="102" d="100"/>
          <a:sy n="102" d="100"/>
        </p:scale>
        <p:origin x="192" y="4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tableStyles" Target="tableStyles.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rah Singh" userId="ae2c06ee-8002-4bd8-8dc9-6d4f066e2259" providerId="ADAL" clId="{1FB3A68E-D899-41FF-810E-AE2F8040E6CB}"/>
    <pc:docChg chg="custSel addSld delSld modSld sldOrd delSection modSection">
      <pc:chgData name="Sarah Singh" userId="ae2c06ee-8002-4bd8-8dc9-6d4f066e2259" providerId="ADAL" clId="{1FB3A68E-D899-41FF-810E-AE2F8040E6CB}" dt="2025-06-05T13:57:08.495" v="2467" actId="20577"/>
      <pc:docMkLst>
        <pc:docMk/>
      </pc:docMkLst>
      <pc:sldChg chg="addSp delSp modSp mod delAnim modNotesTx">
        <pc:chgData name="Sarah Singh" userId="ae2c06ee-8002-4bd8-8dc9-6d4f066e2259" providerId="ADAL" clId="{1FB3A68E-D899-41FF-810E-AE2F8040E6CB}" dt="2025-06-05T13:57:08.495" v="2467" actId="20577"/>
        <pc:sldMkLst>
          <pc:docMk/>
          <pc:sldMk cId="2644516604" sldId="256"/>
        </pc:sldMkLst>
      </pc:sldChg>
      <pc:sldChg chg="addSp delSp modSp mod">
        <pc:chgData name="Sarah Singh" userId="ae2c06ee-8002-4bd8-8dc9-6d4f066e2259" providerId="ADAL" clId="{1FB3A68E-D899-41FF-810E-AE2F8040E6CB}" dt="2025-05-22T12:27:07.398" v="183" actId="1076"/>
        <pc:sldMkLst>
          <pc:docMk/>
          <pc:sldMk cId="1195945590" sldId="257"/>
        </pc:sldMkLst>
        <pc:spChg chg="add mod">
          <ac:chgData name="Sarah Singh" userId="ae2c06ee-8002-4bd8-8dc9-6d4f066e2259" providerId="ADAL" clId="{1FB3A68E-D899-41FF-810E-AE2F8040E6CB}" dt="2025-05-22T12:27:07.398" v="183" actId="1076"/>
          <ac:spMkLst>
            <pc:docMk/>
            <pc:sldMk cId="1195945590" sldId="257"/>
            <ac:spMk id="4" creationId="{9F7D0888-D94F-5AF5-2BB7-A55583CC452B}"/>
          </ac:spMkLst>
        </pc:spChg>
      </pc:sldChg>
      <pc:sldChg chg="addSp delSp modSp del mod">
        <pc:chgData name="Sarah Singh" userId="ae2c06ee-8002-4bd8-8dc9-6d4f066e2259" providerId="ADAL" clId="{1FB3A68E-D899-41FF-810E-AE2F8040E6CB}" dt="2025-05-22T12:39:38.561" v="732" actId="2696"/>
        <pc:sldMkLst>
          <pc:docMk/>
          <pc:sldMk cId="859347481" sldId="261"/>
        </pc:sldMkLst>
      </pc:sldChg>
      <pc:sldChg chg="addSp delSp modSp del mod">
        <pc:chgData name="Sarah Singh" userId="ae2c06ee-8002-4bd8-8dc9-6d4f066e2259" providerId="ADAL" clId="{1FB3A68E-D899-41FF-810E-AE2F8040E6CB}" dt="2025-05-22T12:14:36.712" v="25" actId="2696"/>
        <pc:sldMkLst>
          <pc:docMk/>
          <pc:sldMk cId="2506553412" sldId="293"/>
        </pc:sldMkLst>
      </pc:sldChg>
      <pc:sldChg chg="del">
        <pc:chgData name="Sarah Singh" userId="ae2c06ee-8002-4bd8-8dc9-6d4f066e2259" providerId="ADAL" clId="{1FB3A68E-D899-41FF-810E-AE2F8040E6CB}" dt="2025-05-22T12:43:45.488" v="737" actId="2696"/>
        <pc:sldMkLst>
          <pc:docMk/>
          <pc:sldMk cId="4198807416" sldId="299"/>
        </pc:sldMkLst>
      </pc:sldChg>
      <pc:sldChg chg="del">
        <pc:chgData name="Sarah Singh" userId="ae2c06ee-8002-4bd8-8dc9-6d4f066e2259" providerId="ADAL" clId="{1FB3A68E-D899-41FF-810E-AE2F8040E6CB}" dt="2025-05-22T12:44:53.061" v="756" actId="2696"/>
        <pc:sldMkLst>
          <pc:docMk/>
          <pc:sldMk cId="2701305597" sldId="300"/>
        </pc:sldMkLst>
      </pc:sldChg>
      <pc:sldChg chg="del">
        <pc:chgData name="Sarah Singh" userId="ae2c06ee-8002-4bd8-8dc9-6d4f066e2259" providerId="ADAL" clId="{1FB3A68E-D899-41FF-810E-AE2F8040E6CB}" dt="2025-05-22T12:44:16.445" v="746" actId="2696"/>
        <pc:sldMkLst>
          <pc:docMk/>
          <pc:sldMk cId="3700189866" sldId="301"/>
        </pc:sldMkLst>
      </pc:sldChg>
      <pc:sldChg chg="del">
        <pc:chgData name="Sarah Singh" userId="ae2c06ee-8002-4bd8-8dc9-6d4f066e2259" providerId="ADAL" clId="{1FB3A68E-D899-41FF-810E-AE2F8040E6CB}" dt="2025-05-22T12:43:55.698" v="740" actId="2696"/>
        <pc:sldMkLst>
          <pc:docMk/>
          <pc:sldMk cId="111511252" sldId="302"/>
        </pc:sldMkLst>
      </pc:sldChg>
      <pc:sldChg chg="del">
        <pc:chgData name="Sarah Singh" userId="ae2c06ee-8002-4bd8-8dc9-6d4f066e2259" providerId="ADAL" clId="{1FB3A68E-D899-41FF-810E-AE2F8040E6CB}" dt="2025-05-22T12:44:33.790" v="751" actId="2696"/>
        <pc:sldMkLst>
          <pc:docMk/>
          <pc:sldMk cId="1424246066" sldId="303"/>
        </pc:sldMkLst>
      </pc:sldChg>
      <pc:sldChg chg="del">
        <pc:chgData name="Sarah Singh" userId="ae2c06ee-8002-4bd8-8dc9-6d4f066e2259" providerId="ADAL" clId="{1FB3A68E-D899-41FF-810E-AE2F8040E6CB}" dt="2025-05-22T12:45:04.401" v="759" actId="2696"/>
        <pc:sldMkLst>
          <pc:docMk/>
          <pc:sldMk cId="2469290386" sldId="307"/>
        </pc:sldMkLst>
      </pc:sldChg>
      <pc:sldChg chg="del">
        <pc:chgData name="Sarah Singh" userId="ae2c06ee-8002-4bd8-8dc9-6d4f066e2259" providerId="ADAL" clId="{1FB3A68E-D899-41FF-810E-AE2F8040E6CB}" dt="2025-05-22T12:39:24.666" v="729" actId="2696"/>
        <pc:sldMkLst>
          <pc:docMk/>
          <pc:sldMk cId="374903964" sldId="313"/>
        </pc:sldMkLst>
      </pc:sldChg>
      <pc:sldChg chg="del">
        <pc:chgData name="Sarah Singh" userId="ae2c06ee-8002-4bd8-8dc9-6d4f066e2259" providerId="ADAL" clId="{1FB3A68E-D899-41FF-810E-AE2F8040E6CB}" dt="2025-05-22T12:43:59.246" v="741" actId="2696"/>
        <pc:sldMkLst>
          <pc:docMk/>
          <pc:sldMk cId="2176202793" sldId="314"/>
        </pc:sldMkLst>
      </pc:sldChg>
      <pc:sldChg chg="del">
        <pc:chgData name="Sarah Singh" userId="ae2c06ee-8002-4bd8-8dc9-6d4f066e2259" providerId="ADAL" clId="{1FB3A68E-D899-41FF-810E-AE2F8040E6CB}" dt="2025-05-22T12:39:45.258" v="734" actId="2696"/>
        <pc:sldMkLst>
          <pc:docMk/>
          <pc:sldMk cId="4290375248" sldId="315"/>
        </pc:sldMkLst>
      </pc:sldChg>
      <pc:sldChg chg="del">
        <pc:chgData name="Sarah Singh" userId="ae2c06ee-8002-4bd8-8dc9-6d4f066e2259" providerId="ADAL" clId="{1FB3A68E-D899-41FF-810E-AE2F8040E6CB}" dt="2025-05-22T12:45:07.597" v="760" actId="2696"/>
        <pc:sldMkLst>
          <pc:docMk/>
          <pc:sldMk cId="2036727177" sldId="317"/>
        </pc:sldMkLst>
      </pc:sldChg>
      <pc:sldChg chg="del">
        <pc:chgData name="Sarah Singh" userId="ae2c06ee-8002-4bd8-8dc9-6d4f066e2259" providerId="ADAL" clId="{1FB3A68E-D899-41FF-810E-AE2F8040E6CB}" dt="2025-05-22T12:44:09.138" v="744" actId="2696"/>
        <pc:sldMkLst>
          <pc:docMk/>
          <pc:sldMk cId="3320235702" sldId="319"/>
        </pc:sldMkLst>
      </pc:sldChg>
      <pc:sldChg chg="del">
        <pc:chgData name="Sarah Singh" userId="ae2c06ee-8002-4bd8-8dc9-6d4f066e2259" providerId="ADAL" clId="{1FB3A68E-D899-41FF-810E-AE2F8040E6CB}" dt="2025-05-22T12:39:31.509" v="730" actId="2696"/>
        <pc:sldMkLst>
          <pc:docMk/>
          <pc:sldMk cId="3971887123" sldId="320"/>
        </pc:sldMkLst>
      </pc:sldChg>
      <pc:sldChg chg="del">
        <pc:chgData name="Sarah Singh" userId="ae2c06ee-8002-4bd8-8dc9-6d4f066e2259" providerId="ADAL" clId="{1FB3A68E-D899-41FF-810E-AE2F8040E6CB}" dt="2025-05-22T12:39:21.041" v="728" actId="2696"/>
        <pc:sldMkLst>
          <pc:docMk/>
          <pc:sldMk cId="864449489" sldId="324"/>
        </pc:sldMkLst>
      </pc:sldChg>
      <pc:sldChg chg="del">
        <pc:chgData name="Sarah Singh" userId="ae2c06ee-8002-4bd8-8dc9-6d4f066e2259" providerId="ADAL" clId="{1FB3A68E-D899-41FF-810E-AE2F8040E6CB}" dt="2025-05-22T12:44:12.118" v="745" actId="2696"/>
        <pc:sldMkLst>
          <pc:docMk/>
          <pc:sldMk cId="1729421635" sldId="325"/>
        </pc:sldMkLst>
      </pc:sldChg>
      <pc:sldChg chg="del">
        <pc:chgData name="Sarah Singh" userId="ae2c06ee-8002-4bd8-8dc9-6d4f066e2259" providerId="ADAL" clId="{1FB3A68E-D899-41FF-810E-AE2F8040E6CB}" dt="2025-05-22T12:43:41.766" v="736" actId="2696"/>
        <pc:sldMkLst>
          <pc:docMk/>
          <pc:sldMk cId="3064078786" sldId="326"/>
        </pc:sldMkLst>
      </pc:sldChg>
      <pc:sldChg chg="del">
        <pc:chgData name="Sarah Singh" userId="ae2c06ee-8002-4bd8-8dc9-6d4f066e2259" providerId="ADAL" clId="{1FB3A68E-D899-41FF-810E-AE2F8040E6CB}" dt="2025-05-22T12:43:52.330" v="739" actId="2696"/>
        <pc:sldMkLst>
          <pc:docMk/>
          <pc:sldMk cId="2218620284" sldId="327"/>
        </pc:sldMkLst>
      </pc:sldChg>
      <pc:sldChg chg="del">
        <pc:chgData name="Sarah Singh" userId="ae2c06ee-8002-4bd8-8dc9-6d4f066e2259" providerId="ADAL" clId="{1FB3A68E-D899-41FF-810E-AE2F8040E6CB}" dt="2025-05-22T12:39:35.053" v="731" actId="2696"/>
        <pc:sldMkLst>
          <pc:docMk/>
          <pc:sldMk cId="2989990584" sldId="328"/>
        </pc:sldMkLst>
      </pc:sldChg>
      <pc:sldChg chg="del">
        <pc:chgData name="Sarah Singh" userId="ae2c06ee-8002-4bd8-8dc9-6d4f066e2259" providerId="ADAL" clId="{1FB3A68E-D899-41FF-810E-AE2F8040E6CB}" dt="2025-05-22T12:44:29.464" v="750" actId="2696"/>
        <pc:sldMkLst>
          <pc:docMk/>
          <pc:sldMk cId="3722847781" sldId="329"/>
        </pc:sldMkLst>
      </pc:sldChg>
      <pc:sldChg chg="del">
        <pc:chgData name="Sarah Singh" userId="ae2c06ee-8002-4bd8-8dc9-6d4f066e2259" providerId="ADAL" clId="{1FB3A68E-D899-41FF-810E-AE2F8040E6CB}" dt="2025-05-22T12:44:48.694" v="755" actId="2696"/>
        <pc:sldMkLst>
          <pc:docMk/>
          <pc:sldMk cId="1515941523" sldId="330"/>
        </pc:sldMkLst>
      </pc:sldChg>
      <pc:sldChg chg="del">
        <pc:chgData name="Sarah Singh" userId="ae2c06ee-8002-4bd8-8dc9-6d4f066e2259" providerId="ADAL" clId="{1FB3A68E-D899-41FF-810E-AE2F8040E6CB}" dt="2025-05-22T12:44:19.369" v="747" actId="2696"/>
        <pc:sldMkLst>
          <pc:docMk/>
          <pc:sldMk cId="1876700332" sldId="331"/>
        </pc:sldMkLst>
      </pc:sldChg>
      <pc:sldChg chg="del">
        <pc:chgData name="Sarah Singh" userId="ae2c06ee-8002-4bd8-8dc9-6d4f066e2259" providerId="ADAL" clId="{1FB3A68E-D899-41FF-810E-AE2F8040E6CB}" dt="2025-05-22T12:45:18.246" v="762" actId="2696"/>
        <pc:sldMkLst>
          <pc:docMk/>
          <pc:sldMk cId="541342493" sldId="332"/>
        </pc:sldMkLst>
      </pc:sldChg>
      <pc:sldChg chg="del">
        <pc:chgData name="Sarah Singh" userId="ae2c06ee-8002-4bd8-8dc9-6d4f066e2259" providerId="ADAL" clId="{1FB3A68E-D899-41FF-810E-AE2F8040E6CB}" dt="2025-05-22T12:45:18.246" v="762" actId="2696"/>
        <pc:sldMkLst>
          <pc:docMk/>
          <pc:sldMk cId="3367446931" sldId="333"/>
        </pc:sldMkLst>
      </pc:sldChg>
      <pc:sldChg chg="del">
        <pc:chgData name="Sarah Singh" userId="ae2c06ee-8002-4bd8-8dc9-6d4f066e2259" providerId="ADAL" clId="{1FB3A68E-D899-41FF-810E-AE2F8040E6CB}" dt="2025-05-22T12:45:18.246" v="762" actId="2696"/>
        <pc:sldMkLst>
          <pc:docMk/>
          <pc:sldMk cId="258331473" sldId="334"/>
        </pc:sldMkLst>
      </pc:sldChg>
      <pc:sldChg chg="del">
        <pc:chgData name="Sarah Singh" userId="ae2c06ee-8002-4bd8-8dc9-6d4f066e2259" providerId="ADAL" clId="{1FB3A68E-D899-41FF-810E-AE2F8040E6CB}" dt="2025-05-22T12:44:56.598" v="757" actId="2696"/>
        <pc:sldMkLst>
          <pc:docMk/>
          <pc:sldMk cId="1227645110" sldId="338"/>
        </pc:sldMkLst>
      </pc:sldChg>
      <pc:sldChg chg="del">
        <pc:chgData name="Sarah Singh" userId="ae2c06ee-8002-4bd8-8dc9-6d4f066e2259" providerId="ADAL" clId="{1FB3A68E-D899-41FF-810E-AE2F8040E6CB}" dt="2025-05-22T12:45:11.590" v="761" actId="2696"/>
        <pc:sldMkLst>
          <pc:docMk/>
          <pc:sldMk cId="507649697" sldId="341"/>
        </pc:sldMkLst>
      </pc:sldChg>
      <pc:sldChg chg="del">
        <pc:chgData name="Sarah Singh" userId="ae2c06ee-8002-4bd8-8dc9-6d4f066e2259" providerId="ADAL" clId="{1FB3A68E-D899-41FF-810E-AE2F8040E6CB}" dt="2025-05-22T12:44:02.915" v="742" actId="2696"/>
        <pc:sldMkLst>
          <pc:docMk/>
          <pc:sldMk cId="4255658680" sldId="343"/>
        </pc:sldMkLst>
      </pc:sldChg>
      <pc:sldChg chg="del">
        <pc:chgData name="Sarah Singh" userId="ae2c06ee-8002-4bd8-8dc9-6d4f066e2259" providerId="ADAL" clId="{1FB3A68E-D899-41FF-810E-AE2F8040E6CB}" dt="2025-05-22T12:44:37.781" v="752" actId="2696"/>
        <pc:sldMkLst>
          <pc:docMk/>
          <pc:sldMk cId="2005596737" sldId="345"/>
        </pc:sldMkLst>
      </pc:sldChg>
      <pc:sldChg chg="del">
        <pc:chgData name="Sarah Singh" userId="ae2c06ee-8002-4bd8-8dc9-6d4f066e2259" providerId="ADAL" clId="{1FB3A68E-D899-41FF-810E-AE2F8040E6CB}" dt="2025-05-22T12:45:18.246" v="762" actId="2696"/>
        <pc:sldMkLst>
          <pc:docMk/>
          <pc:sldMk cId="2986242588" sldId="346"/>
        </pc:sldMkLst>
      </pc:sldChg>
      <pc:sldChg chg="del">
        <pc:chgData name="Sarah Singh" userId="ae2c06ee-8002-4bd8-8dc9-6d4f066e2259" providerId="ADAL" clId="{1FB3A68E-D899-41FF-810E-AE2F8040E6CB}" dt="2025-05-22T12:45:18.246" v="762" actId="2696"/>
        <pc:sldMkLst>
          <pc:docMk/>
          <pc:sldMk cId="2228014625" sldId="347"/>
        </pc:sldMkLst>
      </pc:sldChg>
      <pc:sldChg chg="del">
        <pc:chgData name="Sarah Singh" userId="ae2c06ee-8002-4bd8-8dc9-6d4f066e2259" providerId="ADAL" clId="{1FB3A68E-D899-41FF-810E-AE2F8040E6CB}" dt="2025-05-22T12:45:18.246" v="762" actId="2696"/>
        <pc:sldMkLst>
          <pc:docMk/>
          <pc:sldMk cId="2683458660" sldId="348"/>
        </pc:sldMkLst>
      </pc:sldChg>
      <pc:sldChg chg="del">
        <pc:chgData name="Sarah Singh" userId="ae2c06ee-8002-4bd8-8dc9-6d4f066e2259" providerId="ADAL" clId="{1FB3A68E-D899-41FF-810E-AE2F8040E6CB}" dt="2025-05-22T12:44:22.493" v="748" actId="2696"/>
        <pc:sldMkLst>
          <pc:docMk/>
          <pc:sldMk cId="1527021919" sldId="349"/>
        </pc:sldMkLst>
      </pc:sldChg>
      <pc:sldChg chg="del">
        <pc:chgData name="Sarah Singh" userId="ae2c06ee-8002-4bd8-8dc9-6d4f066e2259" providerId="ADAL" clId="{1FB3A68E-D899-41FF-810E-AE2F8040E6CB}" dt="2025-05-22T12:44:41.541" v="753" actId="2696"/>
        <pc:sldMkLst>
          <pc:docMk/>
          <pc:sldMk cId="713367384" sldId="350"/>
        </pc:sldMkLst>
      </pc:sldChg>
      <pc:sldChg chg="del">
        <pc:chgData name="Sarah Singh" userId="ae2c06ee-8002-4bd8-8dc9-6d4f066e2259" providerId="ADAL" clId="{1FB3A68E-D899-41FF-810E-AE2F8040E6CB}" dt="2025-05-22T12:43:48.857" v="738" actId="2696"/>
        <pc:sldMkLst>
          <pc:docMk/>
          <pc:sldMk cId="3460431779" sldId="351"/>
        </pc:sldMkLst>
      </pc:sldChg>
      <pc:sldChg chg="del">
        <pc:chgData name="Sarah Singh" userId="ae2c06ee-8002-4bd8-8dc9-6d4f066e2259" providerId="ADAL" clId="{1FB3A68E-D899-41FF-810E-AE2F8040E6CB}" dt="2025-05-22T12:39:42.412" v="733" actId="2696"/>
        <pc:sldMkLst>
          <pc:docMk/>
          <pc:sldMk cId="1436613094" sldId="352"/>
        </pc:sldMkLst>
      </pc:sldChg>
      <pc:sldChg chg="del">
        <pc:chgData name="Sarah Singh" userId="ae2c06ee-8002-4bd8-8dc9-6d4f066e2259" providerId="ADAL" clId="{1FB3A68E-D899-41FF-810E-AE2F8040E6CB}" dt="2025-05-22T12:39:47.803" v="735" actId="2696"/>
        <pc:sldMkLst>
          <pc:docMk/>
          <pc:sldMk cId="3799176037" sldId="353"/>
        </pc:sldMkLst>
      </pc:sldChg>
      <pc:sldChg chg="del">
        <pc:chgData name="Sarah Singh" userId="ae2c06ee-8002-4bd8-8dc9-6d4f066e2259" providerId="ADAL" clId="{1FB3A68E-D899-41FF-810E-AE2F8040E6CB}" dt="2025-05-22T12:45:00.946" v="758" actId="2696"/>
        <pc:sldMkLst>
          <pc:docMk/>
          <pc:sldMk cId="3137313540" sldId="354"/>
        </pc:sldMkLst>
      </pc:sldChg>
      <pc:sldChg chg="del">
        <pc:chgData name="Sarah Singh" userId="ae2c06ee-8002-4bd8-8dc9-6d4f066e2259" providerId="ADAL" clId="{1FB3A68E-D899-41FF-810E-AE2F8040E6CB}" dt="2025-05-22T12:44:05.962" v="743" actId="2696"/>
        <pc:sldMkLst>
          <pc:docMk/>
          <pc:sldMk cId="906656856" sldId="355"/>
        </pc:sldMkLst>
      </pc:sldChg>
      <pc:sldChg chg="del">
        <pc:chgData name="Sarah Singh" userId="ae2c06ee-8002-4bd8-8dc9-6d4f066e2259" providerId="ADAL" clId="{1FB3A68E-D899-41FF-810E-AE2F8040E6CB}" dt="2025-05-22T12:44:25.983" v="749" actId="2696"/>
        <pc:sldMkLst>
          <pc:docMk/>
          <pc:sldMk cId="4153784494" sldId="356"/>
        </pc:sldMkLst>
      </pc:sldChg>
      <pc:sldChg chg="del">
        <pc:chgData name="Sarah Singh" userId="ae2c06ee-8002-4bd8-8dc9-6d4f066e2259" providerId="ADAL" clId="{1FB3A68E-D899-41FF-810E-AE2F8040E6CB}" dt="2025-05-22T12:44:45.277" v="754" actId="2696"/>
        <pc:sldMkLst>
          <pc:docMk/>
          <pc:sldMk cId="3275598552" sldId="357"/>
        </pc:sldMkLst>
      </pc:sldChg>
      <pc:sldChg chg="addSp delSp modSp new mod modClrScheme chgLayout">
        <pc:chgData name="Sarah Singh" userId="ae2c06ee-8002-4bd8-8dc9-6d4f066e2259" providerId="ADAL" clId="{1FB3A68E-D899-41FF-810E-AE2F8040E6CB}" dt="2025-05-22T12:47:11.647" v="765" actId="478"/>
        <pc:sldMkLst>
          <pc:docMk/>
          <pc:sldMk cId="722512179" sldId="358"/>
        </pc:sldMkLst>
        <pc:spChg chg="add mod">
          <ac:chgData name="Sarah Singh" userId="ae2c06ee-8002-4bd8-8dc9-6d4f066e2259" providerId="ADAL" clId="{1FB3A68E-D899-41FF-810E-AE2F8040E6CB}" dt="2025-05-22T12:35:23.949" v="384" actId="14100"/>
          <ac:spMkLst>
            <pc:docMk/>
            <pc:sldMk cId="722512179" sldId="358"/>
            <ac:spMk id="5" creationId="{A0147E01-288D-0F9D-F2B2-75348EC4090D}"/>
          </ac:spMkLst>
        </pc:spChg>
      </pc:sldChg>
      <pc:sldChg chg="modSp add mod">
        <pc:chgData name="Sarah Singh" userId="ae2c06ee-8002-4bd8-8dc9-6d4f066e2259" providerId="ADAL" clId="{1FB3A68E-D899-41FF-810E-AE2F8040E6CB}" dt="2025-05-22T12:38:51.101" v="727" actId="20577"/>
        <pc:sldMkLst>
          <pc:docMk/>
          <pc:sldMk cId="1267568470" sldId="359"/>
        </pc:sldMkLst>
      </pc:sldChg>
      <pc:sldChg chg="modSp add mod">
        <pc:chgData name="Sarah Singh" userId="ae2c06ee-8002-4bd8-8dc9-6d4f066e2259" providerId="ADAL" clId="{1FB3A68E-D899-41FF-810E-AE2F8040E6CB}" dt="2025-05-23T13:32:38.372" v="1454" actId="1076"/>
        <pc:sldMkLst>
          <pc:docMk/>
          <pc:sldMk cId="2126024248" sldId="360"/>
        </pc:sldMkLst>
        <pc:spChg chg="mod">
          <ac:chgData name="Sarah Singh" userId="ae2c06ee-8002-4bd8-8dc9-6d4f066e2259" providerId="ADAL" clId="{1FB3A68E-D899-41FF-810E-AE2F8040E6CB}" dt="2025-05-23T13:32:38.372" v="1454" actId="1076"/>
          <ac:spMkLst>
            <pc:docMk/>
            <pc:sldMk cId="2126024248" sldId="360"/>
            <ac:spMk id="5" creationId="{E8DA01E8-90FC-E7B0-454A-34C09DDB65A5}"/>
          </ac:spMkLst>
        </pc:spChg>
      </pc:sldChg>
      <pc:sldChg chg="addSp delSp modSp add mod ord">
        <pc:chgData name="Sarah Singh" userId="ae2c06ee-8002-4bd8-8dc9-6d4f066e2259" providerId="ADAL" clId="{1FB3A68E-D899-41FF-810E-AE2F8040E6CB}" dt="2025-05-23T14:00:28.905" v="2466" actId="1076"/>
        <pc:sldMkLst>
          <pc:docMk/>
          <pc:sldMk cId="2268810093" sldId="361"/>
        </pc:sldMkLst>
      </pc:sldChg>
      <pc:sldChg chg="addSp modSp add mod ord">
        <pc:chgData name="Sarah Singh" userId="ae2c06ee-8002-4bd8-8dc9-6d4f066e2259" providerId="ADAL" clId="{1FB3A68E-D899-41FF-810E-AE2F8040E6CB}" dt="2025-05-23T13:55:48.214" v="2367" actId="1076"/>
        <pc:sldMkLst>
          <pc:docMk/>
          <pc:sldMk cId="3783842655" sldId="362"/>
        </pc:sldMkLst>
      </pc:sldChg>
    </pc:docChg>
  </pc:docChgLst>
  <pc:docChgLst>
    <pc:chgData name="Josh Stephens" userId="71f9084f-1bbb-46c7-bd51-392fb8b57c18" providerId="ADAL" clId="{4658EABD-B52E-4C55-9F8F-064A43A2A631}"/>
    <pc:docChg chg="custSel addSld modSld modMainMaster">
      <pc:chgData name="Josh Stephens" userId="71f9084f-1bbb-46c7-bd51-392fb8b57c18" providerId="ADAL" clId="{4658EABD-B52E-4C55-9F8F-064A43A2A631}" dt="2025-07-08T13:29:33.942" v="7"/>
      <pc:docMkLst>
        <pc:docMk/>
      </pc:docMkLst>
      <pc:sldChg chg="delSp delDesignElem">
        <pc:chgData name="Josh Stephens" userId="71f9084f-1bbb-46c7-bd51-392fb8b57c18" providerId="ADAL" clId="{4658EABD-B52E-4C55-9F8F-064A43A2A631}" dt="2025-07-08T13:18:42.402" v="2"/>
        <pc:sldMkLst>
          <pc:docMk/>
          <pc:sldMk cId="2644516604" sldId="256"/>
        </pc:sldMkLst>
      </pc:sldChg>
      <pc:sldChg chg="delSp delDesignElem">
        <pc:chgData name="Josh Stephens" userId="71f9084f-1bbb-46c7-bd51-392fb8b57c18" providerId="ADAL" clId="{4658EABD-B52E-4C55-9F8F-064A43A2A631}" dt="2025-07-08T13:18:42.402" v="2"/>
        <pc:sldMkLst>
          <pc:docMk/>
          <pc:sldMk cId="1195945590" sldId="257"/>
        </pc:sldMkLst>
      </pc:sldChg>
      <pc:sldChg chg="add">
        <pc:chgData name="Josh Stephens" userId="71f9084f-1bbb-46c7-bd51-392fb8b57c18" providerId="ADAL" clId="{4658EABD-B52E-4C55-9F8F-064A43A2A631}" dt="2025-07-08T13:29:33.942" v="7"/>
        <pc:sldMkLst>
          <pc:docMk/>
          <pc:sldMk cId="850891573" sldId="258"/>
        </pc:sldMkLst>
      </pc:sldChg>
      <pc:sldChg chg="add">
        <pc:chgData name="Josh Stephens" userId="71f9084f-1bbb-46c7-bd51-392fb8b57c18" providerId="ADAL" clId="{4658EABD-B52E-4C55-9F8F-064A43A2A631}" dt="2025-07-08T13:29:33.942" v="7"/>
        <pc:sldMkLst>
          <pc:docMk/>
          <pc:sldMk cId="4029771909" sldId="259"/>
        </pc:sldMkLst>
      </pc:sldChg>
      <pc:sldMasterChg chg="addSp delSp mod modSldLayout">
        <pc:chgData name="Josh Stephens" userId="71f9084f-1bbb-46c7-bd51-392fb8b57c18" providerId="ADAL" clId="{4658EABD-B52E-4C55-9F8F-064A43A2A631}" dt="2025-07-08T13:19:41.520" v="6" actId="478"/>
        <pc:sldMasterMkLst>
          <pc:docMk/>
          <pc:sldMasterMk cId="3811411703" sldId="2147483672"/>
        </pc:sldMasterMkLst>
        <pc:sldLayoutChg chg="addSp delSp mod">
          <pc:chgData name="Josh Stephens" userId="71f9084f-1bbb-46c7-bd51-392fb8b57c18" providerId="ADAL" clId="{4658EABD-B52E-4C55-9F8F-064A43A2A631}" dt="2025-07-08T13:19:23.860" v="3" actId="478"/>
          <pc:sldLayoutMkLst>
            <pc:docMk/>
            <pc:sldMasterMk cId="3811411703" sldId="2147483672"/>
            <pc:sldLayoutMk cId="3684746698" sldId="2147483673"/>
          </pc:sldLayoutMkLst>
        </pc:sldLayoutChg>
        <pc:sldLayoutChg chg="addSp delSp mod">
          <pc:chgData name="Josh Stephens" userId="71f9084f-1bbb-46c7-bd51-392fb8b57c18" providerId="ADAL" clId="{4658EABD-B52E-4C55-9F8F-064A43A2A631}" dt="2025-07-08T13:19:37.313" v="5" actId="478"/>
          <pc:sldLayoutMkLst>
            <pc:docMk/>
            <pc:sldMasterMk cId="3811411703" sldId="2147483672"/>
            <pc:sldLayoutMk cId="1609946292" sldId="2147483674"/>
          </pc:sldLayoutMkLst>
        </pc:sldLayoutChg>
        <pc:sldLayoutChg chg="addSp delSp mod">
          <pc:chgData name="Josh Stephens" userId="71f9084f-1bbb-46c7-bd51-392fb8b57c18" providerId="ADAL" clId="{4658EABD-B52E-4C55-9F8F-064A43A2A631}" dt="2025-07-08T13:19:41.520" v="6" actId="478"/>
          <pc:sldLayoutMkLst>
            <pc:docMk/>
            <pc:sldMasterMk cId="3811411703" sldId="2147483672"/>
            <pc:sldLayoutMk cId="332460991" sldId="2147483675"/>
          </pc:sldLayoutMkLst>
        </pc:sldLayoutChg>
      </pc:sldMasterChg>
    </pc:docChg>
  </pc:docChgLst>
  <pc:docChgLst>
    <pc:chgData name="Josh Stephens" userId="71f9084f-1bbb-46c7-bd51-392fb8b57c18" providerId="ADAL" clId="{22E2DF16-7BAF-214C-944C-977785D5AF17}"/>
    <pc:docChg chg="undo redo custSel addSld delSld modSld sldOrd modSection">
      <pc:chgData name="Josh Stephens" userId="71f9084f-1bbb-46c7-bd51-392fb8b57c18" providerId="ADAL" clId="{22E2DF16-7BAF-214C-944C-977785D5AF17}" dt="2025-07-11T19:46:37.079" v="5096" actId="1076"/>
      <pc:docMkLst>
        <pc:docMk/>
      </pc:docMkLst>
      <pc:sldChg chg="del">
        <pc:chgData name="Josh Stephens" userId="71f9084f-1bbb-46c7-bd51-392fb8b57c18" providerId="ADAL" clId="{22E2DF16-7BAF-214C-944C-977785D5AF17}" dt="2025-07-11T14:28:46.107" v="3755" actId="2696"/>
        <pc:sldMkLst>
          <pc:docMk/>
          <pc:sldMk cId="2644516604" sldId="256"/>
        </pc:sldMkLst>
      </pc:sldChg>
      <pc:sldChg chg="addSp delSp modSp mod">
        <pc:chgData name="Josh Stephens" userId="71f9084f-1bbb-46c7-bd51-392fb8b57c18" providerId="ADAL" clId="{22E2DF16-7BAF-214C-944C-977785D5AF17}" dt="2025-07-11T19:44:11.354" v="5057" actId="20577"/>
        <pc:sldMkLst>
          <pc:docMk/>
          <pc:sldMk cId="1195945590" sldId="257"/>
        </pc:sldMkLst>
        <pc:spChg chg="add del mod">
          <ac:chgData name="Josh Stephens" userId="71f9084f-1bbb-46c7-bd51-392fb8b57c18" providerId="ADAL" clId="{22E2DF16-7BAF-214C-944C-977785D5AF17}" dt="2025-07-10T12:17:17.125" v="86" actId="478"/>
          <ac:spMkLst>
            <pc:docMk/>
            <pc:sldMk cId="1195945590" sldId="257"/>
            <ac:spMk id="2" creationId="{30189412-9B57-C38B-B339-33414AC05324}"/>
          </ac:spMkLst>
        </pc:spChg>
        <pc:spChg chg="add mod">
          <ac:chgData name="Josh Stephens" userId="71f9084f-1bbb-46c7-bd51-392fb8b57c18" providerId="ADAL" clId="{22E2DF16-7BAF-214C-944C-977785D5AF17}" dt="2025-07-10T12:17:13.917" v="85"/>
          <ac:spMkLst>
            <pc:docMk/>
            <pc:sldMk cId="1195945590" sldId="257"/>
            <ac:spMk id="3" creationId="{5EF81779-C51A-74B7-F233-32D18EB11804}"/>
          </ac:spMkLst>
        </pc:spChg>
        <pc:spChg chg="mod">
          <ac:chgData name="Josh Stephens" userId="71f9084f-1bbb-46c7-bd51-392fb8b57c18" providerId="ADAL" clId="{22E2DF16-7BAF-214C-944C-977785D5AF17}" dt="2025-07-11T19:44:11.354" v="5057" actId="20577"/>
          <ac:spMkLst>
            <pc:docMk/>
            <pc:sldMk cId="1195945590" sldId="257"/>
            <ac:spMk id="4" creationId="{9F7D0888-D94F-5AF5-2BB7-A55583CC452B}"/>
          </ac:spMkLst>
        </pc:spChg>
        <pc:spChg chg="add del mod">
          <ac:chgData name="Josh Stephens" userId="71f9084f-1bbb-46c7-bd51-392fb8b57c18" providerId="ADAL" clId="{22E2DF16-7BAF-214C-944C-977785D5AF17}" dt="2025-07-10T12:17:12.423" v="83" actId="478"/>
          <ac:spMkLst>
            <pc:docMk/>
            <pc:sldMk cId="1195945590" sldId="257"/>
            <ac:spMk id="6" creationId="{0F398E70-B48F-67B2-0BE5-8060E4E121E8}"/>
          </ac:spMkLst>
        </pc:spChg>
        <pc:spChg chg="add mod">
          <ac:chgData name="Josh Stephens" userId="71f9084f-1bbb-46c7-bd51-392fb8b57c18" providerId="ADAL" clId="{22E2DF16-7BAF-214C-944C-977785D5AF17}" dt="2025-07-11T14:28:13.247" v="3736"/>
          <ac:spMkLst>
            <pc:docMk/>
            <pc:sldMk cId="1195945590" sldId="257"/>
            <ac:spMk id="8" creationId="{80394E33-2D54-E21D-3BCA-8DCC2FA998BA}"/>
          </ac:spMkLst>
        </pc:spChg>
      </pc:sldChg>
      <pc:sldChg chg="modSp del">
        <pc:chgData name="Josh Stephens" userId="71f9084f-1bbb-46c7-bd51-392fb8b57c18" providerId="ADAL" clId="{22E2DF16-7BAF-214C-944C-977785D5AF17}" dt="2025-07-11T19:41:26.901" v="4856" actId="2696"/>
        <pc:sldMkLst>
          <pc:docMk/>
          <pc:sldMk cId="850891573" sldId="258"/>
        </pc:sldMkLst>
        <pc:spChg chg="mod">
          <ac:chgData name="Josh Stephens" userId="71f9084f-1bbb-46c7-bd51-392fb8b57c18" providerId="ADAL" clId="{22E2DF16-7BAF-214C-944C-977785D5AF17}" dt="2025-07-11T14:28:13.247" v="3736"/>
          <ac:spMkLst>
            <pc:docMk/>
            <pc:sldMk cId="850891573" sldId="258"/>
            <ac:spMk id="2" creationId="{1C53D92C-51CB-B909-9E8F-1B459DBB6EC0}"/>
          </ac:spMkLst>
        </pc:spChg>
      </pc:sldChg>
      <pc:sldChg chg="addSp delSp modSp mod ord">
        <pc:chgData name="Josh Stephens" userId="71f9084f-1bbb-46c7-bd51-392fb8b57c18" providerId="ADAL" clId="{22E2DF16-7BAF-214C-944C-977785D5AF17}" dt="2025-07-11T19:38:44.440" v="4855" actId="120"/>
        <pc:sldMkLst>
          <pc:docMk/>
          <pc:sldMk cId="4029771909" sldId="259"/>
        </pc:sldMkLst>
        <pc:spChg chg="mod">
          <ac:chgData name="Josh Stephens" userId="71f9084f-1bbb-46c7-bd51-392fb8b57c18" providerId="ADAL" clId="{22E2DF16-7BAF-214C-944C-977785D5AF17}" dt="2025-07-11T14:28:13.247" v="3736"/>
          <ac:spMkLst>
            <pc:docMk/>
            <pc:sldMk cId="4029771909" sldId="259"/>
            <ac:spMk id="2" creationId="{2EBECBED-C028-8585-6765-3C70BFF769EA}"/>
          </ac:spMkLst>
        </pc:spChg>
        <pc:spChg chg="add mod">
          <ac:chgData name="Josh Stephens" userId="71f9084f-1bbb-46c7-bd51-392fb8b57c18" providerId="ADAL" clId="{22E2DF16-7BAF-214C-944C-977785D5AF17}" dt="2025-07-11T19:37:00.778" v="4822" actId="1076"/>
          <ac:spMkLst>
            <pc:docMk/>
            <pc:sldMk cId="4029771909" sldId="259"/>
            <ac:spMk id="3" creationId="{64A736A3-7133-A58E-F171-432E8CED2C52}"/>
          </ac:spMkLst>
        </pc:spChg>
        <pc:spChg chg="mod">
          <ac:chgData name="Josh Stephens" userId="71f9084f-1bbb-46c7-bd51-392fb8b57c18" providerId="ADAL" clId="{22E2DF16-7BAF-214C-944C-977785D5AF17}" dt="2025-07-11T19:38:44.440" v="4855" actId="120"/>
          <ac:spMkLst>
            <pc:docMk/>
            <pc:sldMk cId="4029771909" sldId="259"/>
            <ac:spMk id="5" creationId="{0978947D-92CC-F9C5-9EEF-E73895DB3D53}"/>
          </ac:spMkLst>
        </pc:spChg>
        <pc:spChg chg="add mod">
          <ac:chgData name="Josh Stephens" userId="71f9084f-1bbb-46c7-bd51-392fb8b57c18" providerId="ADAL" clId="{22E2DF16-7BAF-214C-944C-977785D5AF17}" dt="2025-07-11T19:37:00.778" v="4822" actId="1076"/>
          <ac:spMkLst>
            <pc:docMk/>
            <pc:sldMk cId="4029771909" sldId="259"/>
            <ac:spMk id="6" creationId="{77347495-B864-BA00-2557-575CA6FB6FD0}"/>
          </ac:spMkLst>
        </pc:spChg>
        <pc:spChg chg="add mod">
          <ac:chgData name="Josh Stephens" userId="71f9084f-1bbb-46c7-bd51-392fb8b57c18" providerId="ADAL" clId="{22E2DF16-7BAF-214C-944C-977785D5AF17}" dt="2025-07-11T19:37:06.027" v="4833" actId="1038"/>
          <ac:spMkLst>
            <pc:docMk/>
            <pc:sldMk cId="4029771909" sldId="259"/>
            <ac:spMk id="7" creationId="{D2AEEEDC-2EDC-7CE9-5F55-DD9A83EDBC34}"/>
          </ac:spMkLst>
        </pc:spChg>
        <pc:spChg chg="add mod">
          <ac:chgData name="Josh Stephens" userId="71f9084f-1bbb-46c7-bd51-392fb8b57c18" providerId="ADAL" clId="{22E2DF16-7BAF-214C-944C-977785D5AF17}" dt="2025-07-11T19:37:43.525" v="4848" actId="1037"/>
          <ac:spMkLst>
            <pc:docMk/>
            <pc:sldMk cId="4029771909" sldId="259"/>
            <ac:spMk id="8" creationId="{8BB058E2-B720-E3BB-6170-BD5C1E4A7A00}"/>
          </ac:spMkLst>
        </pc:spChg>
        <pc:spChg chg="add mod">
          <ac:chgData name="Josh Stephens" userId="71f9084f-1bbb-46c7-bd51-392fb8b57c18" providerId="ADAL" clId="{22E2DF16-7BAF-214C-944C-977785D5AF17}" dt="2025-07-11T19:37:00.778" v="4822" actId="1076"/>
          <ac:spMkLst>
            <pc:docMk/>
            <pc:sldMk cId="4029771909" sldId="259"/>
            <ac:spMk id="9" creationId="{3713295A-0B6C-0FB2-921F-797F3A2CE037}"/>
          </ac:spMkLst>
        </pc:spChg>
        <pc:spChg chg="del">
          <ac:chgData name="Josh Stephens" userId="71f9084f-1bbb-46c7-bd51-392fb8b57c18" providerId="ADAL" clId="{22E2DF16-7BAF-214C-944C-977785D5AF17}" dt="2025-07-11T19:37:50.308" v="4849" actId="478"/>
          <ac:spMkLst>
            <pc:docMk/>
            <pc:sldMk cId="4029771909" sldId="259"/>
            <ac:spMk id="11" creationId="{0435DA5A-98E7-89F6-4259-C9B8636B78A2}"/>
          </ac:spMkLst>
        </pc:spChg>
        <pc:spChg chg="mod">
          <ac:chgData name="Josh Stephens" userId="71f9084f-1bbb-46c7-bd51-392fb8b57c18" providerId="ADAL" clId="{22E2DF16-7BAF-214C-944C-977785D5AF17}" dt="2025-07-11T19:38:24.175" v="4853" actId="404"/>
          <ac:spMkLst>
            <pc:docMk/>
            <pc:sldMk cId="4029771909" sldId="259"/>
            <ac:spMk id="12" creationId="{6921876B-1AA2-764D-02B1-D111371FA316}"/>
          </ac:spMkLst>
        </pc:spChg>
        <pc:spChg chg="mod">
          <ac:chgData name="Josh Stephens" userId="71f9084f-1bbb-46c7-bd51-392fb8b57c18" providerId="ADAL" clId="{22E2DF16-7BAF-214C-944C-977785D5AF17}" dt="2025-07-11T19:38:24.175" v="4853" actId="404"/>
          <ac:spMkLst>
            <pc:docMk/>
            <pc:sldMk cId="4029771909" sldId="259"/>
            <ac:spMk id="14" creationId="{3EE2585E-E7F8-7039-5745-77026650188C}"/>
          </ac:spMkLst>
        </pc:spChg>
        <pc:spChg chg="del">
          <ac:chgData name="Josh Stephens" userId="71f9084f-1bbb-46c7-bd51-392fb8b57c18" providerId="ADAL" clId="{22E2DF16-7BAF-214C-944C-977785D5AF17}" dt="2025-07-11T19:37:50.308" v="4849" actId="478"/>
          <ac:spMkLst>
            <pc:docMk/>
            <pc:sldMk cId="4029771909" sldId="259"/>
            <ac:spMk id="16" creationId="{86BD9E36-7910-9546-4AD2-AAE181A3E8DC}"/>
          </ac:spMkLst>
        </pc:spChg>
        <pc:spChg chg="del">
          <ac:chgData name="Josh Stephens" userId="71f9084f-1bbb-46c7-bd51-392fb8b57c18" providerId="ADAL" clId="{22E2DF16-7BAF-214C-944C-977785D5AF17}" dt="2025-07-11T19:37:50.308" v="4849" actId="478"/>
          <ac:spMkLst>
            <pc:docMk/>
            <pc:sldMk cId="4029771909" sldId="259"/>
            <ac:spMk id="17" creationId="{3F666F4C-C1D6-69DD-8939-5498CA23A26E}"/>
          </ac:spMkLst>
        </pc:spChg>
        <pc:spChg chg="mod">
          <ac:chgData name="Josh Stephens" userId="71f9084f-1bbb-46c7-bd51-392fb8b57c18" providerId="ADAL" clId="{22E2DF16-7BAF-214C-944C-977785D5AF17}" dt="2025-07-11T19:38:24.175" v="4853" actId="404"/>
          <ac:spMkLst>
            <pc:docMk/>
            <pc:sldMk cId="4029771909" sldId="259"/>
            <ac:spMk id="18" creationId="{393E1814-BF26-E820-25C8-7189574D1EC8}"/>
          </ac:spMkLst>
        </pc:spChg>
        <pc:spChg chg="mod">
          <ac:chgData name="Josh Stephens" userId="71f9084f-1bbb-46c7-bd51-392fb8b57c18" providerId="ADAL" clId="{22E2DF16-7BAF-214C-944C-977785D5AF17}" dt="2025-07-11T19:38:24.175" v="4853" actId="404"/>
          <ac:spMkLst>
            <pc:docMk/>
            <pc:sldMk cId="4029771909" sldId="259"/>
            <ac:spMk id="19" creationId="{64967765-D75F-5715-F6E9-14972DED06C6}"/>
          </ac:spMkLst>
        </pc:spChg>
        <pc:spChg chg="del mod">
          <ac:chgData name="Josh Stephens" userId="71f9084f-1bbb-46c7-bd51-392fb8b57c18" providerId="ADAL" clId="{22E2DF16-7BAF-214C-944C-977785D5AF17}" dt="2025-07-11T19:37:50.308" v="4849" actId="478"/>
          <ac:spMkLst>
            <pc:docMk/>
            <pc:sldMk cId="4029771909" sldId="259"/>
            <ac:spMk id="20" creationId="{4CAF7509-CB5E-FAB0-3966-6CB13F9C2E1C}"/>
          </ac:spMkLst>
        </pc:spChg>
        <pc:spChg chg="del">
          <ac:chgData name="Josh Stephens" userId="71f9084f-1bbb-46c7-bd51-392fb8b57c18" providerId="ADAL" clId="{22E2DF16-7BAF-214C-944C-977785D5AF17}" dt="2025-07-11T19:37:50.308" v="4849" actId="478"/>
          <ac:spMkLst>
            <pc:docMk/>
            <pc:sldMk cId="4029771909" sldId="259"/>
            <ac:spMk id="22" creationId="{F4F9D456-E94D-9013-1C36-D45760B47207}"/>
          </ac:spMkLst>
        </pc:spChg>
        <pc:spChg chg="mod">
          <ac:chgData name="Josh Stephens" userId="71f9084f-1bbb-46c7-bd51-392fb8b57c18" providerId="ADAL" clId="{22E2DF16-7BAF-214C-944C-977785D5AF17}" dt="2025-07-11T19:38:24.175" v="4853" actId="404"/>
          <ac:spMkLst>
            <pc:docMk/>
            <pc:sldMk cId="4029771909" sldId="259"/>
            <ac:spMk id="23" creationId="{13FF781A-4B09-C642-F3A7-8AA2387FAD06}"/>
          </ac:spMkLst>
        </pc:spChg>
        <pc:spChg chg="mod">
          <ac:chgData name="Josh Stephens" userId="71f9084f-1bbb-46c7-bd51-392fb8b57c18" providerId="ADAL" clId="{22E2DF16-7BAF-214C-944C-977785D5AF17}" dt="2025-07-11T19:38:24.175" v="4853" actId="404"/>
          <ac:spMkLst>
            <pc:docMk/>
            <pc:sldMk cId="4029771909" sldId="259"/>
            <ac:spMk id="24" creationId="{16103CD9-8AB5-E7A0-2962-A16861236F04}"/>
          </ac:spMkLst>
        </pc:spChg>
        <pc:grpChg chg="add mod">
          <ac:chgData name="Josh Stephens" userId="71f9084f-1bbb-46c7-bd51-392fb8b57c18" providerId="ADAL" clId="{22E2DF16-7BAF-214C-944C-977785D5AF17}" dt="2025-07-11T19:38:17.498" v="4852" actId="14100"/>
          <ac:grpSpMkLst>
            <pc:docMk/>
            <pc:sldMk cId="4029771909" sldId="259"/>
            <ac:grpSpMk id="10" creationId="{A40B6CD6-94FE-1C0E-A92D-4A2B51C2DEBD}"/>
          </ac:grpSpMkLst>
        </pc:grpChg>
        <pc:grpChg chg="mod">
          <ac:chgData name="Josh Stephens" userId="71f9084f-1bbb-46c7-bd51-392fb8b57c18" providerId="ADAL" clId="{22E2DF16-7BAF-214C-944C-977785D5AF17}" dt="2025-07-11T19:38:08.313" v="4850"/>
          <ac:grpSpMkLst>
            <pc:docMk/>
            <pc:sldMk cId="4029771909" sldId="259"/>
            <ac:grpSpMk id="15" creationId="{E1A988D2-DE2F-88AE-7B38-315D3F98FCF0}"/>
          </ac:grpSpMkLst>
        </pc:grpChg>
        <pc:graphicFrameChg chg="modGraphic">
          <ac:chgData name="Josh Stephens" userId="71f9084f-1bbb-46c7-bd51-392fb8b57c18" providerId="ADAL" clId="{22E2DF16-7BAF-214C-944C-977785D5AF17}" dt="2025-07-11T19:38:41.320" v="4854" actId="120"/>
          <ac:graphicFrameMkLst>
            <pc:docMk/>
            <pc:sldMk cId="4029771909" sldId="259"/>
            <ac:graphicFrameMk id="4" creationId="{6D03DFDA-876F-C09E-BE4F-7D7CD5B5B5D3}"/>
          </ac:graphicFrameMkLst>
        </pc:graphicFrameChg>
        <pc:cxnChg chg="del">
          <ac:chgData name="Josh Stephens" userId="71f9084f-1bbb-46c7-bd51-392fb8b57c18" providerId="ADAL" clId="{22E2DF16-7BAF-214C-944C-977785D5AF17}" dt="2025-07-11T19:37:50.308" v="4849" actId="478"/>
          <ac:cxnSpMkLst>
            <pc:docMk/>
            <pc:sldMk cId="4029771909" sldId="259"/>
            <ac:cxnSpMk id="13" creationId="{0BDE37DD-C5AC-A439-5BE1-0D3F0D6058FD}"/>
          </ac:cxnSpMkLst>
        </pc:cxnChg>
        <pc:cxnChg chg="mod">
          <ac:chgData name="Josh Stephens" userId="71f9084f-1bbb-46c7-bd51-392fb8b57c18" providerId="ADAL" clId="{22E2DF16-7BAF-214C-944C-977785D5AF17}" dt="2025-07-11T19:38:08.313" v="4850"/>
          <ac:cxnSpMkLst>
            <pc:docMk/>
            <pc:sldMk cId="4029771909" sldId="259"/>
            <ac:cxnSpMk id="21" creationId="{D36847E8-42A4-825E-E2EA-760DF6C306CA}"/>
          </ac:cxnSpMkLst>
        </pc:cxnChg>
      </pc:sldChg>
      <pc:sldChg chg="addSp delSp modSp mod">
        <pc:chgData name="Josh Stephens" userId="71f9084f-1bbb-46c7-bd51-392fb8b57c18" providerId="ADAL" clId="{22E2DF16-7BAF-214C-944C-977785D5AF17}" dt="2025-07-11T14:28:13.247" v="3736"/>
        <pc:sldMkLst>
          <pc:docMk/>
          <pc:sldMk cId="722512179" sldId="358"/>
        </pc:sldMkLst>
        <pc:spChg chg="add mod">
          <ac:chgData name="Josh Stephens" userId="71f9084f-1bbb-46c7-bd51-392fb8b57c18" providerId="ADAL" clId="{22E2DF16-7BAF-214C-944C-977785D5AF17}" dt="2025-07-11T14:28:13.247" v="3736"/>
          <ac:spMkLst>
            <pc:docMk/>
            <pc:sldMk cId="722512179" sldId="358"/>
            <ac:spMk id="2" creationId="{96D0030B-0537-555D-B99C-D968903CDDE1}"/>
          </ac:spMkLst>
        </pc:spChg>
        <pc:spChg chg="add mod">
          <ac:chgData name="Josh Stephens" userId="71f9084f-1bbb-46c7-bd51-392fb8b57c18" providerId="ADAL" clId="{22E2DF16-7BAF-214C-944C-977785D5AF17}" dt="2025-07-10T12:33:55.936" v="720" actId="1076"/>
          <ac:spMkLst>
            <pc:docMk/>
            <pc:sldMk cId="722512179" sldId="358"/>
            <ac:spMk id="3" creationId="{747CF57D-95C3-736A-DB5C-7547281DAD2C}"/>
          </ac:spMkLst>
        </pc:spChg>
        <pc:spChg chg="add del mod">
          <ac:chgData name="Josh Stephens" userId="71f9084f-1bbb-46c7-bd51-392fb8b57c18" providerId="ADAL" clId="{22E2DF16-7BAF-214C-944C-977785D5AF17}" dt="2025-07-10T14:51:59.865" v="1121" actId="478"/>
          <ac:spMkLst>
            <pc:docMk/>
            <pc:sldMk cId="722512179" sldId="358"/>
            <ac:spMk id="4" creationId="{CECB8C17-08CF-90EF-BECE-E87012516BCE}"/>
          </ac:spMkLst>
        </pc:spChg>
        <pc:spChg chg="mod">
          <ac:chgData name="Josh Stephens" userId="71f9084f-1bbb-46c7-bd51-392fb8b57c18" providerId="ADAL" clId="{22E2DF16-7BAF-214C-944C-977785D5AF17}" dt="2025-07-10T12:34:28.858" v="724" actId="20577"/>
          <ac:spMkLst>
            <pc:docMk/>
            <pc:sldMk cId="722512179" sldId="358"/>
            <ac:spMk id="5" creationId="{A0147E01-288D-0F9D-F2B2-75348EC4090D}"/>
          </ac:spMkLst>
        </pc:spChg>
        <pc:spChg chg="add mod">
          <ac:chgData name="Josh Stephens" userId="71f9084f-1bbb-46c7-bd51-392fb8b57c18" providerId="ADAL" clId="{22E2DF16-7BAF-214C-944C-977785D5AF17}" dt="2025-07-10T12:33:01.984" v="691" actId="1076"/>
          <ac:spMkLst>
            <pc:docMk/>
            <pc:sldMk cId="722512179" sldId="358"/>
            <ac:spMk id="7" creationId="{51C71331-5820-CD7B-B44C-1854835F9CDC}"/>
          </ac:spMkLst>
        </pc:spChg>
        <pc:spChg chg="add mod">
          <ac:chgData name="Josh Stephens" userId="71f9084f-1bbb-46c7-bd51-392fb8b57c18" providerId="ADAL" clId="{22E2DF16-7BAF-214C-944C-977785D5AF17}" dt="2025-07-10T12:33:55.936" v="720" actId="1076"/>
          <ac:spMkLst>
            <pc:docMk/>
            <pc:sldMk cId="722512179" sldId="358"/>
            <ac:spMk id="8" creationId="{24A56C57-C63A-D28D-389B-0BDF8B293B00}"/>
          </ac:spMkLst>
        </pc:spChg>
        <pc:spChg chg="add mod">
          <ac:chgData name="Josh Stephens" userId="71f9084f-1bbb-46c7-bd51-392fb8b57c18" providerId="ADAL" clId="{22E2DF16-7BAF-214C-944C-977785D5AF17}" dt="2025-07-10T14:52:04.935" v="1122" actId="1076"/>
          <ac:spMkLst>
            <pc:docMk/>
            <pc:sldMk cId="722512179" sldId="358"/>
            <ac:spMk id="9" creationId="{11A02E62-DC61-F630-6F80-7275AEAFF0E8}"/>
          </ac:spMkLst>
        </pc:spChg>
        <pc:spChg chg="add mod">
          <ac:chgData name="Josh Stephens" userId="71f9084f-1bbb-46c7-bd51-392fb8b57c18" providerId="ADAL" clId="{22E2DF16-7BAF-214C-944C-977785D5AF17}" dt="2025-07-10T14:55:09.573" v="1458" actId="1076"/>
          <ac:spMkLst>
            <pc:docMk/>
            <pc:sldMk cId="722512179" sldId="358"/>
            <ac:spMk id="10" creationId="{E729BF5A-39AF-3A2D-E71D-9E11605F0750}"/>
          </ac:spMkLst>
        </pc:spChg>
        <pc:spChg chg="add mod">
          <ac:chgData name="Josh Stephens" userId="71f9084f-1bbb-46c7-bd51-392fb8b57c18" providerId="ADAL" clId="{22E2DF16-7BAF-214C-944C-977785D5AF17}" dt="2025-07-10T12:38:56.783" v="1020" actId="20577"/>
          <ac:spMkLst>
            <pc:docMk/>
            <pc:sldMk cId="722512179" sldId="358"/>
            <ac:spMk id="16" creationId="{322D4B29-1462-576F-7721-55A7B9A2EC48}"/>
          </ac:spMkLst>
        </pc:spChg>
        <pc:spChg chg="add mod">
          <ac:chgData name="Josh Stephens" userId="71f9084f-1bbb-46c7-bd51-392fb8b57c18" providerId="ADAL" clId="{22E2DF16-7BAF-214C-944C-977785D5AF17}" dt="2025-07-10T12:39:10.672" v="1034" actId="1038"/>
          <ac:spMkLst>
            <pc:docMk/>
            <pc:sldMk cId="722512179" sldId="358"/>
            <ac:spMk id="19" creationId="{91452081-EF3B-E259-9F21-F18688B1FC09}"/>
          </ac:spMkLst>
        </pc:spChg>
        <pc:spChg chg="mod">
          <ac:chgData name="Josh Stephens" userId="71f9084f-1bbb-46c7-bd51-392fb8b57c18" providerId="ADAL" clId="{22E2DF16-7BAF-214C-944C-977785D5AF17}" dt="2025-07-10T14:49:33.896" v="1107" actId="20577"/>
          <ac:spMkLst>
            <pc:docMk/>
            <pc:sldMk cId="722512179" sldId="358"/>
            <ac:spMk id="22" creationId="{26B3D8BC-C713-F536-5414-316C096057F3}"/>
          </ac:spMkLst>
        </pc:spChg>
        <pc:spChg chg="mod">
          <ac:chgData name="Josh Stephens" userId="71f9084f-1bbb-46c7-bd51-392fb8b57c18" providerId="ADAL" clId="{22E2DF16-7BAF-214C-944C-977785D5AF17}" dt="2025-07-10T14:49:21.908" v="1101" actId="1076"/>
          <ac:spMkLst>
            <pc:docMk/>
            <pc:sldMk cId="722512179" sldId="358"/>
            <ac:spMk id="24" creationId="{1087A334-1B83-2DBD-DDD3-E6FEA04F2DF9}"/>
          </ac:spMkLst>
        </pc:spChg>
        <pc:spChg chg="add mod">
          <ac:chgData name="Josh Stephens" userId="71f9084f-1bbb-46c7-bd51-392fb8b57c18" providerId="ADAL" clId="{22E2DF16-7BAF-214C-944C-977785D5AF17}" dt="2025-07-10T14:51:08.770" v="1117" actId="1076"/>
          <ac:spMkLst>
            <pc:docMk/>
            <pc:sldMk cId="722512179" sldId="358"/>
            <ac:spMk id="25" creationId="{3E72CD0E-E683-818A-E313-4C7F3C64985C}"/>
          </ac:spMkLst>
        </pc:spChg>
        <pc:spChg chg="add mod">
          <ac:chgData name="Josh Stephens" userId="71f9084f-1bbb-46c7-bd51-392fb8b57c18" providerId="ADAL" clId="{22E2DF16-7BAF-214C-944C-977785D5AF17}" dt="2025-07-10T14:55:02.522" v="1457" actId="1076"/>
          <ac:spMkLst>
            <pc:docMk/>
            <pc:sldMk cId="722512179" sldId="358"/>
            <ac:spMk id="27" creationId="{0217D469-35B0-35EF-5A38-1A4D6136BB80}"/>
          </ac:spMkLst>
        </pc:spChg>
        <pc:grpChg chg="add mod">
          <ac:chgData name="Josh Stephens" userId="71f9084f-1bbb-46c7-bd51-392fb8b57c18" providerId="ADAL" clId="{22E2DF16-7BAF-214C-944C-977785D5AF17}" dt="2025-07-10T12:33:55.936" v="720" actId="1076"/>
          <ac:grpSpMkLst>
            <pc:docMk/>
            <pc:sldMk cId="722512179" sldId="358"/>
            <ac:grpSpMk id="14" creationId="{2F5FFD24-5DD6-BB24-C101-8B6DAFCD642D}"/>
          </ac:grpSpMkLst>
        </pc:grpChg>
        <pc:grpChg chg="add mod">
          <ac:chgData name="Josh Stephens" userId="71f9084f-1bbb-46c7-bd51-392fb8b57c18" providerId="ADAL" clId="{22E2DF16-7BAF-214C-944C-977785D5AF17}" dt="2025-07-10T12:36:49.894" v="972" actId="1076"/>
          <ac:grpSpMkLst>
            <pc:docMk/>
            <pc:sldMk cId="722512179" sldId="358"/>
            <ac:grpSpMk id="15" creationId="{1108CC12-0420-A9B6-8A88-737ADD549B7E}"/>
          </ac:grpSpMkLst>
        </pc:grpChg>
        <pc:grpChg chg="add del mod">
          <ac:chgData name="Josh Stephens" userId="71f9084f-1bbb-46c7-bd51-392fb8b57c18" providerId="ADAL" clId="{22E2DF16-7BAF-214C-944C-977785D5AF17}" dt="2025-07-10T14:50:50.919" v="1115" actId="478"/>
          <ac:grpSpMkLst>
            <pc:docMk/>
            <pc:sldMk cId="722512179" sldId="358"/>
            <ac:grpSpMk id="20" creationId="{CBD2185A-4E96-4532-AA52-63629D21CF8D}"/>
          </ac:grpSpMkLst>
        </pc:grpChg>
        <pc:grpChg chg="add mod">
          <ac:chgData name="Josh Stephens" userId="71f9084f-1bbb-46c7-bd51-392fb8b57c18" providerId="ADAL" clId="{22E2DF16-7BAF-214C-944C-977785D5AF17}" dt="2025-07-10T14:50:56.839" v="1116" actId="1076"/>
          <ac:grpSpMkLst>
            <pc:docMk/>
            <pc:sldMk cId="722512179" sldId="358"/>
            <ac:grpSpMk id="21" creationId="{68CAD731-032F-10D9-3E72-6F2C86488C74}"/>
          </ac:grpSpMkLst>
        </pc:grpChg>
        <pc:grpChg chg="add del mod">
          <ac:chgData name="Josh Stephens" userId="71f9084f-1bbb-46c7-bd51-392fb8b57c18" providerId="ADAL" clId="{22E2DF16-7BAF-214C-944C-977785D5AF17}" dt="2025-07-10T14:52:24.717" v="1123" actId="478"/>
          <ac:grpSpMkLst>
            <pc:docMk/>
            <pc:sldMk cId="722512179" sldId="358"/>
            <ac:grpSpMk id="26" creationId="{C8C2CAD7-63FE-3634-D905-5B04BC814CDD}"/>
          </ac:grpSpMkLst>
        </pc:grpChg>
        <pc:cxnChg chg="add mod">
          <ac:chgData name="Josh Stephens" userId="71f9084f-1bbb-46c7-bd51-392fb8b57c18" providerId="ADAL" clId="{22E2DF16-7BAF-214C-944C-977785D5AF17}" dt="2025-07-10T12:33:01.984" v="691" actId="1076"/>
          <ac:cxnSpMkLst>
            <pc:docMk/>
            <pc:sldMk cId="722512179" sldId="358"/>
            <ac:cxnSpMk id="6" creationId="{D7F8C433-30D1-F228-72C3-F7EC83F17160}"/>
          </ac:cxnSpMkLst>
        </pc:cxnChg>
        <pc:cxnChg chg="add mod">
          <ac:chgData name="Josh Stephens" userId="71f9084f-1bbb-46c7-bd51-392fb8b57c18" providerId="ADAL" clId="{22E2DF16-7BAF-214C-944C-977785D5AF17}" dt="2025-07-10T12:39:04.659" v="1026" actId="1035"/>
          <ac:cxnSpMkLst>
            <pc:docMk/>
            <pc:sldMk cId="722512179" sldId="358"/>
            <ac:cxnSpMk id="18" creationId="{3AF81F03-D302-483C-9490-221ED146B416}"/>
          </ac:cxnSpMkLst>
        </pc:cxnChg>
        <pc:cxnChg chg="mod">
          <ac:chgData name="Josh Stephens" userId="71f9084f-1bbb-46c7-bd51-392fb8b57c18" providerId="ADAL" clId="{22E2DF16-7BAF-214C-944C-977785D5AF17}" dt="2025-07-10T14:49:21.908" v="1101" actId="1076"/>
          <ac:cxnSpMkLst>
            <pc:docMk/>
            <pc:sldMk cId="722512179" sldId="358"/>
            <ac:cxnSpMk id="23" creationId="{378E7EAA-3520-1D7C-E0FD-FBC696FC75DE}"/>
          </ac:cxnSpMkLst>
        </pc:cxnChg>
      </pc:sldChg>
      <pc:sldChg chg="addSp delSp modSp mod ord modClrScheme chgLayout">
        <pc:chgData name="Josh Stephens" userId="71f9084f-1bbb-46c7-bd51-392fb8b57c18" providerId="ADAL" clId="{22E2DF16-7BAF-214C-944C-977785D5AF17}" dt="2025-07-11T14:28:13.247" v="3736"/>
        <pc:sldMkLst>
          <pc:docMk/>
          <pc:sldMk cId="1267568470" sldId="359"/>
        </pc:sldMkLst>
        <pc:spChg chg="add mod">
          <ac:chgData name="Josh Stephens" userId="71f9084f-1bbb-46c7-bd51-392fb8b57c18" providerId="ADAL" clId="{22E2DF16-7BAF-214C-944C-977785D5AF17}" dt="2025-07-11T14:28:13.247" v="3736"/>
          <ac:spMkLst>
            <pc:docMk/>
            <pc:sldMk cId="1267568470" sldId="359"/>
            <ac:spMk id="2" creationId="{0C558649-6BDA-17F0-E87D-470440A266A2}"/>
          </ac:spMkLst>
        </pc:spChg>
        <pc:spChg chg="add del mod">
          <ac:chgData name="Josh Stephens" userId="71f9084f-1bbb-46c7-bd51-392fb8b57c18" providerId="ADAL" clId="{22E2DF16-7BAF-214C-944C-977785D5AF17}" dt="2025-07-11T14:26:15.592" v="3733" actId="478"/>
          <ac:spMkLst>
            <pc:docMk/>
            <pc:sldMk cId="1267568470" sldId="359"/>
            <ac:spMk id="4" creationId="{1C0BF08D-35FD-C653-922D-212C82885DDF}"/>
          </ac:spMkLst>
        </pc:spChg>
        <pc:spChg chg="add del mod">
          <ac:chgData name="Josh Stephens" userId="71f9084f-1bbb-46c7-bd51-392fb8b57c18" providerId="ADAL" clId="{22E2DF16-7BAF-214C-944C-977785D5AF17}" dt="2025-07-11T14:26:27.200" v="3734" actId="26606"/>
          <ac:spMkLst>
            <pc:docMk/>
            <pc:sldMk cId="1267568470" sldId="359"/>
            <ac:spMk id="5" creationId="{E253969E-B313-2D0D-DDB4-7F3EA2E1F3E1}"/>
          </ac:spMkLst>
        </pc:spChg>
        <pc:graphicFrameChg chg="add del">
          <ac:chgData name="Josh Stephens" userId="71f9084f-1bbb-46c7-bd51-392fb8b57c18" providerId="ADAL" clId="{22E2DF16-7BAF-214C-944C-977785D5AF17}" dt="2025-07-11T14:25:09.890" v="3722" actId="26606"/>
          <ac:graphicFrameMkLst>
            <pc:docMk/>
            <pc:sldMk cId="1267568470" sldId="359"/>
            <ac:graphicFrameMk id="7" creationId="{80A8D992-0075-76B5-6AB2-166EA953EAF6}"/>
          </ac:graphicFrameMkLst>
        </pc:graphicFrameChg>
        <pc:graphicFrameChg chg="add">
          <ac:chgData name="Josh Stephens" userId="71f9084f-1bbb-46c7-bd51-392fb8b57c18" providerId="ADAL" clId="{22E2DF16-7BAF-214C-944C-977785D5AF17}" dt="2025-07-11T14:26:27.200" v="3734" actId="26606"/>
          <ac:graphicFrameMkLst>
            <pc:docMk/>
            <pc:sldMk cId="1267568470" sldId="359"/>
            <ac:graphicFrameMk id="8" creationId="{2B9437ED-C23B-07A0-0229-7BAB1751A79C}"/>
          </ac:graphicFrameMkLst>
        </pc:graphicFrameChg>
      </pc:sldChg>
      <pc:sldChg chg="addSp delSp modSp mod ord">
        <pc:chgData name="Josh Stephens" userId="71f9084f-1bbb-46c7-bd51-392fb8b57c18" providerId="ADAL" clId="{22E2DF16-7BAF-214C-944C-977785D5AF17}" dt="2025-07-11T19:19:14.457" v="4577" actId="478"/>
        <pc:sldMkLst>
          <pc:docMk/>
          <pc:sldMk cId="2126024248" sldId="360"/>
        </pc:sldMkLst>
        <pc:spChg chg="add mod">
          <ac:chgData name="Josh Stephens" userId="71f9084f-1bbb-46c7-bd51-392fb8b57c18" providerId="ADAL" clId="{22E2DF16-7BAF-214C-944C-977785D5AF17}" dt="2025-07-11T14:31:23.997" v="3850" actId="20577"/>
          <ac:spMkLst>
            <pc:docMk/>
            <pc:sldMk cId="2126024248" sldId="360"/>
            <ac:spMk id="2" creationId="{B61B8C62-2C41-900A-48C4-58F353047B0E}"/>
          </ac:spMkLst>
        </pc:spChg>
        <pc:spChg chg="add mod">
          <ac:chgData name="Josh Stephens" userId="71f9084f-1bbb-46c7-bd51-392fb8b57c18" providerId="ADAL" clId="{22E2DF16-7BAF-214C-944C-977785D5AF17}" dt="2025-07-11T19:16:06.991" v="4549" actId="1076"/>
          <ac:spMkLst>
            <pc:docMk/>
            <pc:sldMk cId="2126024248" sldId="360"/>
            <ac:spMk id="3" creationId="{3C336DB2-2AB8-486F-5559-12D5EF58319C}"/>
          </ac:spMkLst>
        </pc:spChg>
        <pc:spChg chg="add mod">
          <ac:chgData name="Josh Stephens" userId="71f9084f-1bbb-46c7-bd51-392fb8b57c18" providerId="ADAL" clId="{22E2DF16-7BAF-214C-944C-977785D5AF17}" dt="2025-07-11T19:15:33.873" v="4546" actId="1076"/>
          <ac:spMkLst>
            <pc:docMk/>
            <pc:sldMk cId="2126024248" sldId="360"/>
            <ac:spMk id="4" creationId="{E70E43FA-6827-5393-6564-BF405BAC869B}"/>
          </ac:spMkLst>
        </pc:spChg>
        <pc:spChg chg="mod">
          <ac:chgData name="Josh Stephens" userId="71f9084f-1bbb-46c7-bd51-392fb8b57c18" providerId="ADAL" clId="{22E2DF16-7BAF-214C-944C-977785D5AF17}" dt="2025-07-11T19:15:06.572" v="4541" actId="1076"/>
          <ac:spMkLst>
            <pc:docMk/>
            <pc:sldMk cId="2126024248" sldId="360"/>
            <ac:spMk id="5" creationId="{E8DA01E8-90FC-E7B0-454A-34C09DDB65A5}"/>
          </ac:spMkLst>
        </pc:spChg>
        <pc:spChg chg="add mod">
          <ac:chgData name="Josh Stephens" userId="71f9084f-1bbb-46c7-bd51-392fb8b57c18" providerId="ADAL" clId="{22E2DF16-7BAF-214C-944C-977785D5AF17}" dt="2025-07-11T19:16:06.991" v="4549" actId="1076"/>
          <ac:spMkLst>
            <pc:docMk/>
            <pc:sldMk cId="2126024248" sldId="360"/>
            <ac:spMk id="7" creationId="{72454F10-B457-ABF6-79B2-336068EDBA18}"/>
          </ac:spMkLst>
        </pc:spChg>
        <pc:spChg chg="add del mod">
          <ac:chgData name="Josh Stephens" userId="71f9084f-1bbb-46c7-bd51-392fb8b57c18" providerId="ADAL" clId="{22E2DF16-7BAF-214C-944C-977785D5AF17}" dt="2025-07-11T19:19:10.807" v="4576" actId="478"/>
          <ac:spMkLst>
            <pc:docMk/>
            <pc:sldMk cId="2126024248" sldId="360"/>
            <ac:spMk id="8" creationId="{3F30795B-347B-B098-ABEC-CFD8E803C531}"/>
          </ac:spMkLst>
        </pc:spChg>
        <pc:spChg chg="add del mod">
          <ac:chgData name="Josh Stephens" userId="71f9084f-1bbb-46c7-bd51-392fb8b57c18" providerId="ADAL" clId="{22E2DF16-7BAF-214C-944C-977785D5AF17}" dt="2025-07-11T19:19:14.457" v="4577" actId="478"/>
          <ac:spMkLst>
            <pc:docMk/>
            <pc:sldMk cId="2126024248" sldId="360"/>
            <ac:spMk id="9" creationId="{DB2DC215-142C-E942-18B8-4840AD7FDAAC}"/>
          </ac:spMkLst>
        </pc:spChg>
        <pc:spChg chg="add del mod">
          <ac:chgData name="Josh Stephens" userId="71f9084f-1bbb-46c7-bd51-392fb8b57c18" providerId="ADAL" clId="{22E2DF16-7BAF-214C-944C-977785D5AF17}" dt="2025-07-11T19:19:14.457" v="4577" actId="478"/>
          <ac:spMkLst>
            <pc:docMk/>
            <pc:sldMk cId="2126024248" sldId="360"/>
            <ac:spMk id="10" creationId="{62733438-A999-5F29-6ABA-52F76B26BBAE}"/>
          </ac:spMkLst>
        </pc:spChg>
        <pc:spChg chg="add del mod">
          <ac:chgData name="Josh Stephens" userId="71f9084f-1bbb-46c7-bd51-392fb8b57c18" providerId="ADAL" clId="{22E2DF16-7BAF-214C-944C-977785D5AF17}" dt="2025-07-11T19:19:14.457" v="4577" actId="478"/>
          <ac:spMkLst>
            <pc:docMk/>
            <pc:sldMk cId="2126024248" sldId="360"/>
            <ac:spMk id="11" creationId="{5C7B7362-D4BB-D91C-C49B-2FA3B0E33A2A}"/>
          </ac:spMkLst>
        </pc:spChg>
      </pc:sldChg>
      <pc:sldChg chg="del">
        <pc:chgData name="Josh Stephens" userId="71f9084f-1bbb-46c7-bd51-392fb8b57c18" providerId="ADAL" clId="{22E2DF16-7BAF-214C-944C-977785D5AF17}" dt="2025-07-11T19:41:30.608" v="4857" actId="2696"/>
        <pc:sldMkLst>
          <pc:docMk/>
          <pc:sldMk cId="2268810093" sldId="361"/>
        </pc:sldMkLst>
      </pc:sldChg>
      <pc:sldChg chg="del">
        <pc:chgData name="Josh Stephens" userId="71f9084f-1bbb-46c7-bd51-392fb8b57c18" providerId="ADAL" clId="{22E2DF16-7BAF-214C-944C-977785D5AF17}" dt="2025-07-11T19:43:48.012" v="5041" actId="2696"/>
        <pc:sldMkLst>
          <pc:docMk/>
          <pc:sldMk cId="3783842655" sldId="362"/>
        </pc:sldMkLst>
      </pc:sldChg>
      <pc:sldChg chg="addSp delSp modSp add mod">
        <pc:chgData name="Josh Stephens" userId="71f9084f-1bbb-46c7-bd51-392fb8b57c18" providerId="ADAL" clId="{22E2DF16-7BAF-214C-944C-977785D5AF17}" dt="2025-07-11T14:28:13.247" v="3736"/>
        <pc:sldMkLst>
          <pc:docMk/>
          <pc:sldMk cId="1765345697" sldId="363"/>
        </pc:sldMkLst>
        <pc:spChg chg="mod">
          <ac:chgData name="Josh Stephens" userId="71f9084f-1bbb-46c7-bd51-392fb8b57c18" providerId="ADAL" clId="{22E2DF16-7BAF-214C-944C-977785D5AF17}" dt="2025-07-11T14:28:13.247" v="3736"/>
          <ac:spMkLst>
            <pc:docMk/>
            <pc:sldMk cId="1765345697" sldId="363"/>
            <ac:spMk id="2" creationId="{C44F7328-DA72-C50C-81FC-45E0D8FE3A3C}"/>
          </ac:spMkLst>
        </pc:spChg>
        <pc:spChg chg="add mod">
          <ac:chgData name="Josh Stephens" userId="71f9084f-1bbb-46c7-bd51-392fb8b57c18" providerId="ADAL" clId="{22E2DF16-7BAF-214C-944C-977785D5AF17}" dt="2025-07-10T15:47:02.318" v="3654"/>
          <ac:spMkLst>
            <pc:docMk/>
            <pc:sldMk cId="1765345697" sldId="363"/>
            <ac:spMk id="11" creationId="{007636C7-6BA3-6C8D-746D-61BF8DCA5BEF}"/>
          </ac:spMkLst>
        </pc:spChg>
        <pc:grpChg chg="del">
          <ac:chgData name="Josh Stephens" userId="71f9084f-1bbb-46c7-bd51-392fb8b57c18" providerId="ADAL" clId="{22E2DF16-7BAF-214C-944C-977785D5AF17}" dt="2025-07-10T15:47:01.306" v="3653" actId="478"/>
          <ac:grpSpMkLst>
            <pc:docMk/>
            <pc:sldMk cId="1765345697" sldId="363"/>
            <ac:grpSpMk id="26" creationId="{674914FC-FCA5-E492-75CF-7959BDFF761E}"/>
          </ac:grpSpMkLst>
        </pc:grpChg>
      </pc:sldChg>
      <pc:sldChg chg="addSp modSp new mod">
        <pc:chgData name="Josh Stephens" userId="71f9084f-1bbb-46c7-bd51-392fb8b57c18" providerId="ADAL" clId="{22E2DF16-7BAF-214C-944C-977785D5AF17}" dt="2025-07-11T14:39:29.500" v="3981" actId="20577"/>
        <pc:sldMkLst>
          <pc:docMk/>
          <pc:sldMk cId="1875953842" sldId="364"/>
        </pc:sldMkLst>
        <pc:spChg chg="mod">
          <ac:chgData name="Josh Stephens" userId="71f9084f-1bbb-46c7-bd51-392fb8b57c18" providerId="ADAL" clId="{22E2DF16-7BAF-214C-944C-977785D5AF17}" dt="2025-07-10T14:56:12.785" v="1469" actId="20577"/>
          <ac:spMkLst>
            <pc:docMk/>
            <pc:sldMk cId="1875953842" sldId="364"/>
            <ac:spMk id="2" creationId="{E062FE79-F9E1-5AEA-A059-1C4354A419D0}"/>
          </ac:spMkLst>
        </pc:spChg>
        <pc:spChg chg="mod">
          <ac:chgData name="Josh Stephens" userId="71f9084f-1bbb-46c7-bd51-392fb8b57c18" providerId="ADAL" clId="{22E2DF16-7BAF-214C-944C-977785D5AF17}" dt="2025-07-11T14:39:29.500" v="3981" actId="20577"/>
          <ac:spMkLst>
            <pc:docMk/>
            <pc:sldMk cId="1875953842" sldId="364"/>
            <ac:spMk id="3" creationId="{2F18B3AC-E15B-E34F-0A11-B357D9254AED}"/>
          </ac:spMkLst>
        </pc:spChg>
        <pc:spChg chg="mod">
          <ac:chgData name="Josh Stephens" userId="71f9084f-1bbb-46c7-bd51-392fb8b57c18" providerId="ADAL" clId="{22E2DF16-7BAF-214C-944C-977785D5AF17}" dt="2025-07-11T14:33:45.911" v="3894"/>
          <ac:spMkLst>
            <pc:docMk/>
            <pc:sldMk cId="1875953842" sldId="364"/>
            <ac:spMk id="5" creationId="{685A491F-C0C8-D07D-0A00-B742965C5809}"/>
          </ac:spMkLst>
        </pc:spChg>
        <pc:spChg chg="mod">
          <ac:chgData name="Josh Stephens" userId="71f9084f-1bbb-46c7-bd51-392fb8b57c18" providerId="ADAL" clId="{22E2DF16-7BAF-214C-944C-977785D5AF17}" dt="2025-07-11T14:35:22.034" v="3909" actId="207"/>
          <ac:spMkLst>
            <pc:docMk/>
            <pc:sldMk cId="1875953842" sldId="364"/>
            <ac:spMk id="6" creationId="{DD0E45BB-243F-CBB1-F845-00D24C1148FF}"/>
          </ac:spMkLst>
        </pc:spChg>
        <pc:spChg chg="mod">
          <ac:chgData name="Josh Stephens" userId="71f9084f-1bbb-46c7-bd51-392fb8b57c18" providerId="ADAL" clId="{22E2DF16-7BAF-214C-944C-977785D5AF17}" dt="2025-07-11T14:33:45.911" v="3894"/>
          <ac:spMkLst>
            <pc:docMk/>
            <pc:sldMk cId="1875953842" sldId="364"/>
            <ac:spMk id="8" creationId="{167A94FF-6437-E19C-BC59-E317C17EAE8F}"/>
          </ac:spMkLst>
        </pc:spChg>
        <pc:spChg chg="mod">
          <ac:chgData name="Josh Stephens" userId="71f9084f-1bbb-46c7-bd51-392fb8b57c18" providerId="ADAL" clId="{22E2DF16-7BAF-214C-944C-977785D5AF17}" dt="2025-07-11T14:35:22.034" v="3909" actId="207"/>
          <ac:spMkLst>
            <pc:docMk/>
            <pc:sldMk cId="1875953842" sldId="364"/>
            <ac:spMk id="10" creationId="{751F6F30-D760-7339-3878-92EAB14C76A5}"/>
          </ac:spMkLst>
        </pc:spChg>
        <pc:spChg chg="mod">
          <ac:chgData name="Josh Stephens" userId="71f9084f-1bbb-46c7-bd51-392fb8b57c18" providerId="ADAL" clId="{22E2DF16-7BAF-214C-944C-977785D5AF17}" dt="2025-07-11T14:34:32.479" v="3905" actId="1076"/>
          <ac:spMkLst>
            <pc:docMk/>
            <pc:sldMk cId="1875953842" sldId="364"/>
            <ac:spMk id="11" creationId="{F8B7D06D-EE4F-97D9-6CDF-D41856A2E0D2}"/>
          </ac:spMkLst>
        </pc:spChg>
        <pc:grpChg chg="add mod">
          <ac:chgData name="Josh Stephens" userId="71f9084f-1bbb-46c7-bd51-392fb8b57c18" providerId="ADAL" clId="{22E2DF16-7BAF-214C-944C-977785D5AF17}" dt="2025-07-11T14:34:04.530" v="3897" actId="1076"/>
          <ac:grpSpMkLst>
            <pc:docMk/>
            <pc:sldMk cId="1875953842" sldId="364"/>
            <ac:grpSpMk id="4" creationId="{ADC0D542-E571-CB84-E4FA-D62EB3129D98}"/>
          </ac:grpSpMkLst>
        </pc:grpChg>
        <pc:grpChg chg="mod">
          <ac:chgData name="Josh Stephens" userId="71f9084f-1bbb-46c7-bd51-392fb8b57c18" providerId="ADAL" clId="{22E2DF16-7BAF-214C-944C-977785D5AF17}" dt="2025-07-11T14:33:45.911" v="3894"/>
          <ac:grpSpMkLst>
            <pc:docMk/>
            <pc:sldMk cId="1875953842" sldId="364"/>
            <ac:grpSpMk id="7" creationId="{502A85D7-9C93-3B65-945B-59797F79F74C}"/>
          </ac:grpSpMkLst>
        </pc:grpChg>
        <pc:cxnChg chg="mod">
          <ac:chgData name="Josh Stephens" userId="71f9084f-1bbb-46c7-bd51-392fb8b57c18" providerId="ADAL" clId="{22E2DF16-7BAF-214C-944C-977785D5AF17}" dt="2025-07-11T14:33:45.911" v="3894"/>
          <ac:cxnSpMkLst>
            <pc:docMk/>
            <pc:sldMk cId="1875953842" sldId="364"/>
            <ac:cxnSpMk id="9" creationId="{243F3462-3AF6-E653-1D34-43CA11A44066}"/>
          </ac:cxnSpMkLst>
        </pc:cxnChg>
      </pc:sldChg>
      <pc:sldChg chg="modSp add mod">
        <pc:chgData name="Josh Stephens" userId="71f9084f-1bbb-46c7-bd51-392fb8b57c18" providerId="ADAL" clId="{22E2DF16-7BAF-214C-944C-977785D5AF17}" dt="2025-07-11T19:02:27.759" v="4003" actId="114"/>
        <pc:sldMkLst>
          <pc:docMk/>
          <pc:sldMk cId="813786156" sldId="365"/>
        </pc:sldMkLst>
        <pc:spChg chg="mod">
          <ac:chgData name="Josh Stephens" userId="71f9084f-1bbb-46c7-bd51-392fb8b57c18" providerId="ADAL" clId="{22E2DF16-7BAF-214C-944C-977785D5AF17}" dt="2025-07-10T15:10:57.722" v="2175" actId="20577"/>
          <ac:spMkLst>
            <pc:docMk/>
            <pc:sldMk cId="813786156" sldId="365"/>
            <ac:spMk id="2" creationId="{15D50F6F-4D1F-82FB-2283-97425F7B927B}"/>
          </ac:spMkLst>
        </pc:spChg>
        <pc:spChg chg="mod">
          <ac:chgData name="Josh Stephens" userId="71f9084f-1bbb-46c7-bd51-392fb8b57c18" providerId="ADAL" clId="{22E2DF16-7BAF-214C-944C-977785D5AF17}" dt="2025-07-11T19:02:27.759" v="4003" actId="114"/>
          <ac:spMkLst>
            <pc:docMk/>
            <pc:sldMk cId="813786156" sldId="365"/>
            <ac:spMk id="3" creationId="{C8FF849B-432D-1FB6-93A6-4E13A2C53F88}"/>
          </ac:spMkLst>
        </pc:spChg>
      </pc:sldChg>
      <pc:sldChg chg="addSp modSp add mod">
        <pc:chgData name="Josh Stephens" userId="71f9084f-1bbb-46c7-bd51-392fb8b57c18" providerId="ADAL" clId="{22E2DF16-7BAF-214C-944C-977785D5AF17}" dt="2025-07-11T19:03:13.699" v="4009" actId="20577"/>
        <pc:sldMkLst>
          <pc:docMk/>
          <pc:sldMk cId="3717532422" sldId="366"/>
        </pc:sldMkLst>
        <pc:spChg chg="mod">
          <ac:chgData name="Josh Stephens" userId="71f9084f-1bbb-46c7-bd51-392fb8b57c18" providerId="ADAL" clId="{22E2DF16-7BAF-214C-944C-977785D5AF17}" dt="2025-07-10T15:47:15.144" v="3655" actId="20577"/>
          <ac:spMkLst>
            <pc:docMk/>
            <pc:sldMk cId="3717532422" sldId="366"/>
            <ac:spMk id="2" creationId="{D3861A02-FA7E-D3A3-24A2-CED436148E8F}"/>
          </ac:spMkLst>
        </pc:spChg>
        <pc:spChg chg="mod">
          <ac:chgData name="Josh Stephens" userId="71f9084f-1bbb-46c7-bd51-392fb8b57c18" providerId="ADAL" clId="{22E2DF16-7BAF-214C-944C-977785D5AF17}" dt="2025-07-10T15:46:04.286" v="3652" actId="20577"/>
          <ac:spMkLst>
            <pc:docMk/>
            <pc:sldMk cId="3717532422" sldId="366"/>
            <ac:spMk id="3" creationId="{8B32C034-5638-80F7-62A4-8167B86EA164}"/>
          </ac:spMkLst>
        </pc:spChg>
        <pc:spChg chg="add mod">
          <ac:chgData name="Josh Stephens" userId="71f9084f-1bbb-46c7-bd51-392fb8b57c18" providerId="ADAL" clId="{22E2DF16-7BAF-214C-944C-977785D5AF17}" dt="2025-07-10T15:25:41.819" v="3064" actId="20577"/>
          <ac:spMkLst>
            <pc:docMk/>
            <pc:sldMk cId="3717532422" sldId="366"/>
            <ac:spMk id="4" creationId="{02B1EEF0-5424-1CDF-9012-232C95AFA9EF}"/>
          </ac:spMkLst>
        </pc:spChg>
        <pc:spChg chg="add mod">
          <ac:chgData name="Josh Stephens" userId="71f9084f-1bbb-46c7-bd51-392fb8b57c18" providerId="ADAL" clId="{22E2DF16-7BAF-214C-944C-977785D5AF17}" dt="2025-07-10T15:33:26.270" v="3370" actId="1076"/>
          <ac:spMkLst>
            <pc:docMk/>
            <pc:sldMk cId="3717532422" sldId="366"/>
            <ac:spMk id="5" creationId="{83E7A276-05AF-9F42-5354-260326615DE6}"/>
          </ac:spMkLst>
        </pc:spChg>
        <pc:spChg chg="add mod">
          <ac:chgData name="Josh Stephens" userId="71f9084f-1bbb-46c7-bd51-392fb8b57c18" providerId="ADAL" clId="{22E2DF16-7BAF-214C-944C-977785D5AF17}" dt="2025-07-10T15:37:12.434" v="3387" actId="179"/>
          <ac:spMkLst>
            <pc:docMk/>
            <pc:sldMk cId="3717532422" sldId="366"/>
            <ac:spMk id="6" creationId="{1D1CEDDD-B3D2-9C72-8862-082AC63AD39D}"/>
          </ac:spMkLst>
        </pc:spChg>
        <pc:spChg chg="add mod">
          <ac:chgData name="Josh Stephens" userId="71f9084f-1bbb-46c7-bd51-392fb8b57c18" providerId="ADAL" clId="{22E2DF16-7BAF-214C-944C-977785D5AF17}" dt="2025-07-10T15:44:04.491" v="3620" actId="1076"/>
          <ac:spMkLst>
            <pc:docMk/>
            <pc:sldMk cId="3717532422" sldId="366"/>
            <ac:spMk id="7" creationId="{371F180F-4120-B283-DF56-BFF3B5342372}"/>
          </ac:spMkLst>
        </pc:spChg>
        <pc:spChg chg="add mod">
          <ac:chgData name="Josh Stephens" userId="71f9084f-1bbb-46c7-bd51-392fb8b57c18" providerId="ADAL" clId="{22E2DF16-7BAF-214C-944C-977785D5AF17}" dt="2025-07-10T15:44:12.428" v="3622" actId="1076"/>
          <ac:spMkLst>
            <pc:docMk/>
            <pc:sldMk cId="3717532422" sldId="366"/>
            <ac:spMk id="8" creationId="{B8C1ABCB-9B1B-7790-479C-BBBCFB6469BA}"/>
          </ac:spMkLst>
        </pc:spChg>
        <pc:spChg chg="add mod">
          <ac:chgData name="Josh Stephens" userId="71f9084f-1bbb-46c7-bd51-392fb8b57c18" providerId="ADAL" clId="{22E2DF16-7BAF-214C-944C-977785D5AF17}" dt="2025-07-11T19:03:13.699" v="4009" actId="20577"/>
          <ac:spMkLst>
            <pc:docMk/>
            <pc:sldMk cId="3717532422" sldId="366"/>
            <ac:spMk id="9" creationId="{23C9FB8E-2F51-D147-137F-7BE42BF0EB24}"/>
          </ac:spMkLst>
        </pc:spChg>
      </pc:sldChg>
      <pc:sldChg chg="modSp new mod">
        <pc:chgData name="Josh Stephens" userId="71f9084f-1bbb-46c7-bd51-392fb8b57c18" providerId="ADAL" clId="{22E2DF16-7BAF-214C-944C-977785D5AF17}" dt="2025-07-11T14:28:33.665" v="3754" actId="20577"/>
        <pc:sldMkLst>
          <pc:docMk/>
          <pc:sldMk cId="3978402307" sldId="367"/>
        </pc:sldMkLst>
        <pc:spChg chg="mod">
          <ac:chgData name="Josh Stephens" userId="71f9084f-1bbb-46c7-bd51-392fb8b57c18" providerId="ADAL" clId="{22E2DF16-7BAF-214C-944C-977785D5AF17}" dt="2025-07-11T14:28:33.665" v="3754" actId="20577"/>
          <ac:spMkLst>
            <pc:docMk/>
            <pc:sldMk cId="3978402307" sldId="367"/>
            <ac:spMk id="2" creationId="{1D97AA3D-FA0C-A00D-AADB-25C2FD4BBEB8}"/>
          </ac:spMkLst>
        </pc:spChg>
      </pc:sldChg>
      <pc:sldChg chg="modSp new mod">
        <pc:chgData name="Josh Stephens" userId="71f9084f-1bbb-46c7-bd51-392fb8b57c18" providerId="ADAL" clId="{22E2DF16-7BAF-214C-944C-977785D5AF17}" dt="2025-07-11T14:30:14.709" v="3828" actId="207"/>
        <pc:sldMkLst>
          <pc:docMk/>
          <pc:sldMk cId="717191643" sldId="368"/>
        </pc:sldMkLst>
        <pc:spChg chg="mod">
          <ac:chgData name="Josh Stephens" userId="71f9084f-1bbb-46c7-bd51-392fb8b57c18" providerId="ADAL" clId="{22E2DF16-7BAF-214C-944C-977785D5AF17}" dt="2025-07-11T14:29:49.932" v="3806" actId="20577"/>
          <ac:spMkLst>
            <pc:docMk/>
            <pc:sldMk cId="717191643" sldId="368"/>
            <ac:spMk id="2" creationId="{4A926E99-1E9F-0BC9-3122-BF474B8F8B53}"/>
          </ac:spMkLst>
        </pc:spChg>
        <pc:spChg chg="mod">
          <ac:chgData name="Josh Stephens" userId="71f9084f-1bbb-46c7-bd51-392fb8b57c18" providerId="ADAL" clId="{22E2DF16-7BAF-214C-944C-977785D5AF17}" dt="2025-07-11T14:30:14.709" v="3828" actId="207"/>
          <ac:spMkLst>
            <pc:docMk/>
            <pc:sldMk cId="717191643" sldId="368"/>
            <ac:spMk id="3" creationId="{079B3C88-15B4-0663-6CF5-BC4D9DDB345E}"/>
          </ac:spMkLst>
        </pc:spChg>
      </pc:sldChg>
      <pc:sldChg chg="new del">
        <pc:chgData name="Josh Stephens" userId="71f9084f-1bbb-46c7-bd51-392fb8b57c18" providerId="ADAL" clId="{22E2DF16-7BAF-214C-944C-977785D5AF17}" dt="2025-07-11T14:32:07.254" v="3889" actId="2696"/>
        <pc:sldMkLst>
          <pc:docMk/>
          <pc:sldMk cId="2261111871" sldId="369"/>
        </pc:sldMkLst>
      </pc:sldChg>
      <pc:sldChg chg="modSp new mod">
        <pc:chgData name="Josh Stephens" userId="71f9084f-1bbb-46c7-bd51-392fb8b57c18" providerId="ADAL" clId="{22E2DF16-7BAF-214C-944C-977785D5AF17}" dt="2025-07-11T14:32:02.114" v="3888" actId="20577"/>
        <pc:sldMkLst>
          <pc:docMk/>
          <pc:sldMk cId="732104434" sldId="370"/>
        </pc:sldMkLst>
        <pc:spChg chg="mod">
          <ac:chgData name="Josh Stephens" userId="71f9084f-1bbb-46c7-bd51-392fb8b57c18" providerId="ADAL" clId="{22E2DF16-7BAF-214C-944C-977785D5AF17}" dt="2025-07-11T14:32:02.114" v="3888" actId="20577"/>
          <ac:spMkLst>
            <pc:docMk/>
            <pc:sldMk cId="732104434" sldId="370"/>
            <ac:spMk id="2" creationId="{A433E786-115C-2A4E-E0C0-553275D7A5D5}"/>
          </ac:spMkLst>
        </pc:spChg>
      </pc:sldChg>
      <pc:sldChg chg="modSp add del mod">
        <pc:chgData name="Josh Stephens" userId="71f9084f-1bbb-46c7-bd51-392fb8b57c18" providerId="ADAL" clId="{22E2DF16-7BAF-214C-944C-977785D5AF17}" dt="2025-07-11T19:27:54.743" v="4686" actId="2696"/>
        <pc:sldMkLst>
          <pc:docMk/>
          <pc:sldMk cId="3676152423" sldId="371"/>
        </pc:sldMkLst>
        <pc:spChg chg="mod">
          <ac:chgData name="Josh Stephens" userId="71f9084f-1bbb-46c7-bd51-392fb8b57c18" providerId="ADAL" clId="{22E2DF16-7BAF-214C-944C-977785D5AF17}" dt="2025-07-11T19:21:42.692" v="4616" actId="121"/>
          <ac:spMkLst>
            <pc:docMk/>
            <pc:sldMk cId="3676152423" sldId="371"/>
            <ac:spMk id="9" creationId="{5E4B0CA6-D3FC-1F08-2EFF-1F2FAD46DECF}"/>
          </ac:spMkLst>
        </pc:spChg>
        <pc:spChg chg="mod">
          <ac:chgData name="Josh Stephens" userId="71f9084f-1bbb-46c7-bd51-392fb8b57c18" providerId="ADAL" clId="{22E2DF16-7BAF-214C-944C-977785D5AF17}" dt="2025-07-11T19:26:52.359" v="4681" actId="20577"/>
          <ac:spMkLst>
            <pc:docMk/>
            <pc:sldMk cId="3676152423" sldId="371"/>
            <ac:spMk id="11" creationId="{7EDCDDFD-5ED2-7EBC-A369-1972A57D2855}"/>
          </ac:spMkLst>
        </pc:spChg>
      </pc:sldChg>
      <pc:sldChg chg="addSp delSp modSp add mod">
        <pc:chgData name="Josh Stephens" userId="71f9084f-1bbb-46c7-bd51-392fb8b57c18" providerId="ADAL" clId="{22E2DF16-7BAF-214C-944C-977785D5AF17}" dt="2025-07-11T19:30:59.575" v="4732" actId="1038"/>
        <pc:sldMkLst>
          <pc:docMk/>
          <pc:sldMk cId="2629690038" sldId="372"/>
        </pc:sldMkLst>
        <pc:spChg chg="add del mod">
          <ac:chgData name="Josh Stephens" userId="71f9084f-1bbb-46c7-bd51-392fb8b57c18" providerId="ADAL" clId="{22E2DF16-7BAF-214C-944C-977785D5AF17}" dt="2025-07-11T19:27:57.864" v="4687" actId="478"/>
          <ac:spMkLst>
            <pc:docMk/>
            <pc:sldMk cId="2629690038" sldId="372"/>
            <ac:spMk id="6" creationId="{FFE85B8A-D809-5857-3606-8F77EA0A813B}"/>
          </ac:spMkLst>
        </pc:spChg>
        <pc:spChg chg="mod">
          <ac:chgData name="Josh Stephens" userId="71f9084f-1bbb-46c7-bd51-392fb8b57c18" providerId="ADAL" clId="{22E2DF16-7BAF-214C-944C-977785D5AF17}" dt="2025-07-11T19:21:22.431" v="4610" actId="121"/>
          <ac:spMkLst>
            <pc:docMk/>
            <pc:sldMk cId="2629690038" sldId="372"/>
            <ac:spMk id="9" creationId="{70EB231F-A02C-7665-D182-FD3701659DB5}"/>
          </ac:spMkLst>
        </pc:spChg>
        <pc:spChg chg="mod">
          <ac:chgData name="Josh Stephens" userId="71f9084f-1bbb-46c7-bd51-392fb8b57c18" providerId="ADAL" clId="{22E2DF16-7BAF-214C-944C-977785D5AF17}" dt="2025-07-11T19:30:59.575" v="4732" actId="1038"/>
          <ac:spMkLst>
            <pc:docMk/>
            <pc:sldMk cId="2629690038" sldId="372"/>
            <ac:spMk id="10" creationId="{DD6B05AA-9D08-57E2-82E3-F9B74F35F7C1}"/>
          </ac:spMkLst>
        </pc:spChg>
        <pc:spChg chg="mod">
          <ac:chgData name="Josh Stephens" userId="71f9084f-1bbb-46c7-bd51-392fb8b57c18" providerId="ADAL" clId="{22E2DF16-7BAF-214C-944C-977785D5AF17}" dt="2025-07-11T19:30:59.575" v="4732" actId="1038"/>
          <ac:spMkLst>
            <pc:docMk/>
            <pc:sldMk cId="2629690038" sldId="372"/>
            <ac:spMk id="11" creationId="{3D541A6E-EA42-83BF-F76B-5662BA35D5A3}"/>
          </ac:spMkLst>
        </pc:spChg>
        <pc:spChg chg="add del mod">
          <ac:chgData name="Josh Stephens" userId="71f9084f-1bbb-46c7-bd51-392fb8b57c18" providerId="ADAL" clId="{22E2DF16-7BAF-214C-944C-977785D5AF17}" dt="2025-07-11T19:27:59.588" v="4688" actId="478"/>
          <ac:spMkLst>
            <pc:docMk/>
            <pc:sldMk cId="2629690038" sldId="372"/>
            <ac:spMk id="12" creationId="{F1C8774E-55EA-BD5B-4956-8FA78497F945}"/>
          </ac:spMkLst>
        </pc:spChg>
        <pc:spChg chg="add del mod">
          <ac:chgData name="Josh Stephens" userId="71f9084f-1bbb-46c7-bd51-392fb8b57c18" providerId="ADAL" clId="{22E2DF16-7BAF-214C-944C-977785D5AF17}" dt="2025-07-11T19:28:00.891" v="4689" actId="478"/>
          <ac:spMkLst>
            <pc:docMk/>
            <pc:sldMk cId="2629690038" sldId="372"/>
            <ac:spMk id="13" creationId="{90126CEE-C3DA-5C08-B237-6FCED4E2E21A}"/>
          </ac:spMkLst>
        </pc:spChg>
      </pc:sldChg>
      <pc:sldChg chg="modSp add del mod">
        <pc:chgData name="Josh Stephens" userId="71f9084f-1bbb-46c7-bd51-392fb8b57c18" providerId="ADAL" clId="{22E2DF16-7BAF-214C-944C-977785D5AF17}" dt="2025-07-11T19:23:19.477" v="4625" actId="2696"/>
        <pc:sldMkLst>
          <pc:docMk/>
          <pc:sldMk cId="574959960" sldId="373"/>
        </pc:sldMkLst>
        <pc:spChg chg="mod">
          <ac:chgData name="Josh Stephens" userId="71f9084f-1bbb-46c7-bd51-392fb8b57c18" providerId="ADAL" clId="{22E2DF16-7BAF-214C-944C-977785D5AF17}" dt="2025-07-11T19:22:24.350" v="4618" actId="1076"/>
          <ac:spMkLst>
            <pc:docMk/>
            <pc:sldMk cId="574959960" sldId="373"/>
            <ac:spMk id="6" creationId="{57E3DA54-5414-D94E-88B3-5E071635A6D6}"/>
          </ac:spMkLst>
        </pc:spChg>
        <pc:spChg chg="mod">
          <ac:chgData name="Josh Stephens" userId="71f9084f-1bbb-46c7-bd51-392fb8b57c18" providerId="ADAL" clId="{22E2DF16-7BAF-214C-944C-977785D5AF17}" dt="2025-07-11T19:22:26.989" v="4619" actId="1076"/>
          <ac:spMkLst>
            <pc:docMk/>
            <pc:sldMk cId="574959960" sldId="373"/>
            <ac:spMk id="12" creationId="{52B0E882-94B5-FAED-06CE-75F7C20C97D9}"/>
          </ac:spMkLst>
        </pc:spChg>
        <pc:spChg chg="mod">
          <ac:chgData name="Josh Stephens" userId="71f9084f-1bbb-46c7-bd51-392fb8b57c18" providerId="ADAL" clId="{22E2DF16-7BAF-214C-944C-977785D5AF17}" dt="2025-07-11T19:22:30.891" v="4620" actId="1076"/>
          <ac:spMkLst>
            <pc:docMk/>
            <pc:sldMk cId="574959960" sldId="373"/>
            <ac:spMk id="13" creationId="{C943488F-283C-4041-0260-CC87E0F45147}"/>
          </ac:spMkLst>
        </pc:spChg>
      </pc:sldChg>
      <pc:sldChg chg="addSp delSp modSp add del mod">
        <pc:chgData name="Josh Stephens" userId="71f9084f-1bbb-46c7-bd51-392fb8b57c18" providerId="ADAL" clId="{22E2DF16-7BAF-214C-944C-977785D5AF17}" dt="2025-07-11T19:32:19.480" v="4749" actId="2696"/>
        <pc:sldMkLst>
          <pc:docMk/>
          <pc:sldMk cId="3931997071" sldId="374"/>
        </pc:sldMkLst>
        <pc:spChg chg="mod">
          <ac:chgData name="Josh Stephens" userId="71f9084f-1bbb-46c7-bd51-392fb8b57c18" providerId="ADAL" clId="{22E2DF16-7BAF-214C-944C-977785D5AF17}" dt="2025-07-11T19:23:41.316" v="4627" actId="1076"/>
          <ac:spMkLst>
            <pc:docMk/>
            <pc:sldMk cId="3931997071" sldId="374"/>
            <ac:spMk id="3" creationId="{1DB8F1BE-67C7-2A7E-616B-93B2404714E5}"/>
          </ac:spMkLst>
        </pc:spChg>
        <pc:spChg chg="mod">
          <ac:chgData name="Josh Stephens" userId="71f9084f-1bbb-46c7-bd51-392fb8b57c18" providerId="ADAL" clId="{22E2DF16-7BAF-214C-944C-977785D5AF17}" dt="2025-07-11T19:23:41.316" v="4627" actId="1076"/>
          <ac:spMkLst>
            <pc:docMk/>
            <pc:sldMk cId="3931997071" sldId="374"/>
            <ac:spMk id="4" creationId="{8363DE46-A9B1-CE12-194D-3982956E60EC}"/>
          </ac:spMkLst>
        </pc:spChg>
        <pc:spChg chg="del">
          <ac:chgData name="Josh Stephens" userId="71f9084f-1bbb-46c7-bd51-392fb8b57c18" providerId="ADAL" clId="{22E2DF16-7BAF-214C-944C-977785D5AF17}" dt="2025-07-11T19:23:32.584" v="4626" actId="478"/>
          <ac:spMkLst>
            <pc:docMk/>
            <pc:sldMk cId="3931997071" sldId="374"/>
            <ac:spMk id="5" creationId="{BD4B317C-46DB-DC64-8609-885D0A1142BB}"/>
          </ac:spMkLst>
        </pc:spChg>
        <pc:spChg chg="mod">
          <ac:chgData name="Josh Stephens" userId="71f9084f-1bbb-46c7-bd51-392fb8b57c18" providerId="ADAL" clId="{22E2DF16-7BAF-214C-944C-977785D5AF17}" dt="2025-07-11T19:23:41.316" v="4627" actId="1076"/>
          <ac:spMkLst>
            <pc:docMk/>
            <pc:sldMk cId="3931997071" sldId="374"/>
            <ac:spMk id="6" creationId="{5FDFEFE6-6718-B5E5-6ED6-88C7F47B1F05}"/>
          </ac:spMkLst>
        </pc:spChg>
        <pc:spChg chg="mod">
          <ac:chgData name="Josh Stephens" userId="71f9084f-1bbb-46c7-bd51-392fb8b57c18" providerId="ADAL" clId="{22E2DF16-7BAF-214C-944C-977785D5AF17}" dt="2025-07-11T19:23:41.316" v="4627" actId="1076"/>
          <ac:spMkLst>
            <pc:docMk/>
            <pc:sldMk cId="3931997071" sldId="374"/>
            <ac:spMk id="7" creationId="{6B094216-A191-850A-1DED-B1BDE84AB320}"/>
          </ac:spMkLst>
        </pc:spChg>
        <pc:spChg chg="mod">
          <ac:chgData name="Josh Stephens" userId="71f9084f-1bbb-46c7-bd51-392fb8b57c18" providerId="ADAL" clId="{22E2DF16-7BAF-214C-944C-977785D5AF17}" dt="2025-07-11T19:26:00.345" v="4664" actId="113"/>
          <ac:spMkLst>
            <pc:docMk/>
            <pc:sldMk cId="3931997071" sldId="374"/>
            <ac:spMk id="8" creationId="{D5A4A4ED-B7DA-58EC-0E50-6E28B7F9CAF1}"/>
          </ac:spMkLst>
        </pc:spChg>
        <pc:spChg chg="mod">
          <ac:chgData name="Josh Stephens" userId="71f9084f-1bbb-46c7-bd51-392fb8b57c18" providerId="ADAL" clId="{22E2DF16-7BAF-214C-944C-977785D5AF17}" dt="2025-07-11T19:25:58.998" v="4663" actId="113"/>
          <ac:spMkLst>
            <pc:docMk/>
            <pc:sldMk cId="3931997071" sldId="374"/>
            <ac:spMk id="9" creationId="{1EF0F4C7-1F73-1A86-F9BE-8194F11CDAB8}"/>
          </ac:spMkLst>
        </pc:spChg>
        <pc:spChg chg="mod">
          <ac:chgData name="Josh Stephens" userId="71f9084f-1bbb-46c7-bd51-392fb8b57c18" providerId="ADAL" clId="{22E2DF16-7BAF-214C-944C-977785D5AF17}" dt="2025-07-11T19:26:01.790" v="4665" actId="113"/>
          <ac:spMkLst>
            <pc:docMk/>
            <pc:sldMk cId="3931997071" sldId="374"/>
            <ac:spMk id="10" creationId="{937F56D1-40BD-496B-9389-58FB12DD4F3C}"/>
          </ac:spMkLst>
        </pc:spChg>
        <pc:spChg chg="mod">
          <ac:chgData name="Josh Stephens" userId="71f9084f-1bbb-46c7-bd51-392fb8b57c18" providerId="ADAL" clId="{22E2DF16-7BAF-214C-944C-977785D5AF17}" dt="2025-07-11T19:26:42.398" v="4679" actId="20577"/>
          <ac:spMkLst>
            <pc:docMk/>
            <pc:sldMk cId="3931997071" sldId="374"/>
            <ac:spMk id="11" creationId="{8B6A70BD-2840-0DDE-6D27-055CCD207ADD}"/>
          </ac:spMkLst>
        </pc:spChg>
        <pc:spChg chg="mod">
          <ac:chgData name="Josh Stephens" userId="71f9084f-1bbb-46c7-bd51-392fb8b57c18" providerId="ADAL" clId="{22E2DF16-7BAF-214C-944C-977785D5AF17}" dt="2025-07-11T19:23:41.316" v="4627" actId="1076"/>
          <ac:spMkLst>
            <pc:docMk/>
            <pc:sldMk cId="3931997071" sldId="374"/>
            <ac:spMk id="12" creationId="{463DA2AF-8418-15F8-D86A-9F02B2D1669B}"/>
          </ac:spMkLst>
        </pc:spChg>
        <pc:spChg chg="mod">
          <ac:chgData name="Josh Stephens" userId="71f9084f-1bbb-46c7-bd51-392fb8b57c18" providerId="ADAL" clId="{22E2DF16-7BAF-214C-944C-977785D5AF17}" dt="2025-07-11T19:23:41.316" v="4627" actId="1076"/>
          <ac:spMkLst>
            <pc:docMk/>
            <pc:sldMk cId="3931997071" sldId="374"/>
            <ac:spMk id="13" creationId="{155A822A-69AD-D3C2-F2EA-2D515D8F137E}"/>
          </ac:spMkLst>
        </pc:spChg>
        <pc:spChg chg="del mod topLvl">
          <ac:chgData name="Josh Stephens" userId="71f9084f-1bbb-46c7-bd51-392fb8b57c18" providerId="ADAL" clId="{22E2DF16-7BAF-214C-944C-977785D5AF17}" dt="2025-07-11T19:24:26.704" v="4631" actId="478"/>
          <ac:spMkLst>
            <pc:docMk/>
            <pc:sldMk cId="3931997071" sldId="374"/>
            <ac:spMk id="15" creationId="{D0ED11E2-0A7A-D25F-517E-AA67D3980839}"/>
          </ac:spMkLst>
        </pc:spChg>
        <pc:spChg chg="mod topLvl">
          <ac:chgData name="Josh Stephens" userId="71f9084f-1bbb-46c7-bd51-392fb8b57c18" providerId="ADAL" clId="{22E2DF16-7BAF-214C-944C-977785D5AF17}" dt="2025-07-11T19:24:37.573" v="4633" actId="1076"/>
          <ac:spMkLst>
            <pc:docMk/>
            <pc:sldMk cId="3931997071" sldId="374"/>
            <ac:spMk id="16" creationId="{E22BDA2A-9F23-FC38-5CFE-6149ADFB6BD1}"/>
          </ac:spMkLst>
        </pc:spChg>
        <pc:spChg chg="del mod topLvl">
          <ac:chgData name="Josh Stephens" userId="71f9084f-1bbb-46c7-bd51-392fb8b57c18" providerId="ADAL" clId="{22E2DF16-7BAF-214C-944C-977785D5AF17}" dt="2025-07-11T19:24:28.693" v="4632" actId="478"/>
          <ac:spMkLst>
            <pc:docMk/>
            <pc:sldMk cId="3931997071" sldId="374"/>
            <ac:spMk id="18" creationId="{A33EFF0A-8368-090C-87C5-9488A86090B4}"/>
          </ac:spMkLst>
        </pc:spChg>
        <pc:spChg chg="mod">
          <ac:chgData name="Josh Stephens" userId="71f9084f-1bbb-46c7-bd51-392fb8b57c18" providerId="ADAL" clId="{22E2DF16-7BAF-214C-944C-977785D5AF17}" dt="2025-07-11T19:24:01.309" v="4628"/>
          <ac:spMkLst>
            <pc:docMk/>
            <pc:sldMk cId="3931997071" sldId="374"/>
            <ac:spMk id="20" creationId="{91E8F0DD-3F11-01A7-0BCA-CA78462FF104}"/>
          </ac:spMkLst>
        </pc:spChg>
        <pc:spChg chg="mod">
          <ac:chgData name="Josh Stephens" userId="71f9084f-1bbb-46c7-bd51-392fb8b57c18" providerId="ADAL" clId="{22E2DF16-7BAF-214C-944C-977785D5AF17}" dt="2025-07-11T19:24:01.309" v="4628"/>
          <ac:spMkLst>
            <pc:docMk/>
            <pc:sldMk cId="3931997071" sldId="374"/>
            <ac:spMk id="21" creationId="{05DB41D3-A6FB-4966-8C61-6F2BD8BF79FD}"/>
          </ac:spMkLst>
        </pc:spChg>
        <pc:spChg chg="add mod">
          <ac:chgData name="Josh Stephens" userId="71f9084f-1bbb-46c7-bd51-392fb8b57c18" providerId="ADAL" clId="{22E2DF16-7BAF-214C-944C-977785D5AF17}" dt="2025-07-11T19:26:13.218" v="4670" actId="113"/>
          <ac:spMkLst>
            <pc:docMk/>
            <pc:sldMk cId="3931997071" sldId="374"/>
            <ac:spMk id="22" creationId="{9797A0F9-FC0B-B678-B927-DD07E49398FA}"/>
          </ac:spMkLst>
        </pc:spChg>
        <pc:spChg chg="add mod">
          <ac:chgData name="Josh Stephens" userId="71f9084f-1bbb-46c7-bd51-392fb8b57c18" providerId="ADAL" clId="{22E2DF16-7BAF-214C-944C-977785D5AF17}" dt="2025-07-11T19:26:29.949" v="4676" actId="20577"/>
          <ac:spMkLst>
            <pc:docMk/>
            <pc:sldMk cId="3931997071" sldId="374"/>
            <ac:spMk id="23" creationId="{E6D32601-E697-863C-B810-1920743DCA48}"/>
          </ac:spMkLst>
        </pc:spChg>
        <pc:spChg chg="add mod">
          <ac:chgData name="Josh Stephens" userId="71f9084f-1bbb-46c7-bd51-392fb8b57c18" providerId="ADAL" clId="{22E2DF16-7BAF-214C-944C-977785D5AF17}" dt="2025-07-11T19:27:21.903" v="4684" actId="20577"/>
          <ac:spMkLst>
            <pc:docMk/>
            <pc:sldMk cId="3931997071" sldId="374"/>
            <ac:spMk id="24" creationId="{459A8CEB-08C8-04DD-F952-2328C1E4C98D}"/>
          </ac:spMkLst>
        </pc:spChg>
        <pc:grpChg chg="add del mod">
          <ac:chgData name="Josh Stephens" userId="71f9084f-1bbb-46c7-bd51-392fb8b57c18" providerId="ADAL" clId="{22E2DF16-7BAF-214C-944C-977785D5AF17}" dt="2025-07-11T19:24:24.064" v="4630" actId="165"/>
          <ac:grpSpMkLst>
            <pc:docMk/>
            <pc:sldMk cId="3931997071" sldId="374"/>
            <ac:grpSpMk id="14" creationId="{B688A642-7DFD-8AA9-95CC-3F3EC1BCE1F7}"/>
          </ac:grpSpMkLst>
        </pc:grpChg>
        <pc:grpChg chg="mod topLvl">
          <ac:chgData name="Josh Stephens" userId="71f9084f-1bbb-46c7-bd51-392fb8b57c18" providerId="ADAL" clId="{22E2DF16-7BAF-214C-944C-977785D5AF17}" dt="2025-07-11T19:24:37.573" v="4633" actId="1076"/>
          <ac:grpSpMkLst>
            <pc:docMk/>
            <pc:sldMk cId="3931997071" sldId="374"/>
            <ac:grpSpMk id="17" creationId="{B6274932-6203-B9B2-0305-80696A870202}"/>
          </ac:grpSpMkLst>
        </pc:grpChg>
        <pc:cxnChg chg="mod">
          <ac:chgData name="Josh Stephens" userId="71f9084f-1bbb-46c7-bd51-392fb8b57c18" providerId="ADAL" clId="{22E2DF16-7BAF-214C-944C-977785D5AF17}" dt="2025-07-11T19:24:01.309" v="4628"/>
          <ac:cxnSpMkLst>
            <pc:docMk/>
            <pc:sldMk cId="3931997071" sldId="374"/>
            <ac:cxnSpMk id="19" creationId="{7F81E6BF-32F3-EB39-E659-CD805C87A0A7}"/>
          </ac:cxnSpMkLst>
        </pc:cxnChg>
      </pc:sldChg>
      <pc:sldChg chg="addSp delSp modSp add mod">
        <pc:chgData name="Josh Stephens" userId="71f9084f-1bbb-46c7-bd51-392fb8b57c18" providerId="ADAL" clId="{22E2DF16-7BAF-214C-944C-977785D5AF17}" dt="2025-07-11T19:32:02.303" v="4748" actId="1076"/>
        <pc:sldMkLst>
          <pc:docMk/>
          <pc:sldMk cId="1923490338" sldId="375"/>
        </pc:sldMkLst>
        <pc:spChg chg="del mod">
          <ac:chgData name="Josh Stephens" userId="71f9084f-1bbb-46c7-bd51-392fb8b57c18" providerId="ADAL" clId="{22E2DF16-7BAF-214C-944C-977785D5AF17}" dt="2025-07-11T19:28:55.716" v="4700" actId="478"/>
          <ac:spMkLst>
            <pc:docMk/>
            <pc:sldMk cId="1923490338" sldId="375"/>
            <ac:spMk id="6" creationId="{5CD65859-C242-8E97-1479-10A76351EA6E}"/>
          </ac:spMkLst>
        </pc:spChg>
        <pc:spChg chg="mod">
          <ac:chgData name="Josh Stephens" userId="71f9084f-1bbb-46c7-bd51-392fb8b57c18" providerId="ADAL" clId="{22E2DF16-7BAF-214C-944C-977785D5AF17}" dt="2025-07-11T19:31:37.048" v="4746" actId="20577"/>
          <ac:spMkLst>
            <pc:docMk/>
            <pc:sldMk cId="1923490338" sldId="375"/>
            <ac:spMk id="8" creationId="{8488D1B4-C1CF-BC41-F03B-B26A44DED195}"/>
          </ac:spMkLst>
        </pc:spChg>
        <pc:spChg chg="mod">
          <ac:chgData name="Josh Stephens" userId="71f9084f-1bbb-46c7-bd51-392fb8b57c18" providerId="ADAL" clId="{22E2DF16-7BAF-214C-944C-977785D5AF17}" dt="2025-07-11T19:30:18.596" v="4724" actId="115"/>
          <ac:spMkLst>
            <pc:docMk/>
            <pc:sldMk cId="1923490338" sldId="375"/>
            <ac:spMk id="9" creationId="{CD012BE6-B45A-DCA7-A45E-E02D91114F26}"/>
          </ac:spMkLst>
        </pc:spChg>
        <pc:spChg chg="mod">
          <ac:chgData name="Josh Stephens" userId="71f9084f-1bbb-46c7-bd51-392fb8b57c18" providerId="ADAL" clId="{22E2DF16-7BAF-214C-944C-977785D5AF17}" dt="2025-07-11T19:30:31.863" v="4727" actId="115"/>
          <ac:spMkLst>
            <pc:docMk/>
            <pc:sldMk cId="1923490338" sldId="375"/>
            <ac:spMk id="10" creationId="{6F39FBFC-1B0F-B01E-8A57-0BEC88C5B768}"/>
          </ac:spMkLst>
        </pc:spChg>
        <pc:spChg chg="mod">
          <ac:chgData name="Josh Stephens" userId="71f9084f-1bbb-46c7-bd51-392fb8b57c18" providerId="ADAL" clId="{22E2DF16-7BAF-214C-944C-977785D5AF17}" dt="2025-07-11T19:30:35.295" v="4728" actId="115"/>
          <ac:spMkLst>
            <pc:docMk/>
            <pc:sldMk cId="1923490338" sldId="375"/>
            <ac:spMk id="11" creationId="{917FAAD9-990B-0D57-351D-14373C3E698F}"/>
          </ac:spMkLst>
        </pc:spChg>
        <pc:spChg chg="del">
          <ac:chgData name="Josh Stephens" userId="71f9084f-1bbb-46c7-bd51-392fb8b57c18" providerId="ADAL" clId="{22E2DF16-7BAF-214C-944C-977785D5AF17}" dt="2025-07-11T19:28:53.689" v="4699" actId="478"/>
          <ac:spMkLst>
            <pc:docMk/>
            <pc:sldMk cId="1923490338" sldId="375"/>
            <ac:spMk id="12" creationId="{A0C84BB2-38B9-8BA8-271E-17E642DC274D}"/>
          </ac:spMkLst>
        </pc:spChg>
        <pc:spChg chg="del">
          <ac:chgData name="Josh Stephens" userId="71f9084f-1bbb-46c7-bd51-392fb8b57c18" providerId="ADAL" clId="{22E2DF16-7BAF-214C-944C-977785D5AF17}" dt="2025-07-11T19:28:51.726" v="4698" actId="478"/>
          <ac:spMkLst>
            <pc:docMk/>
            <pc:sldMk cId="1923490338" sldId="375"/>
            <ac:spMk id="13" creationId="{FC2D3BCD-74B1-9734-5C5B-0C4D86D879C5}"/>
          </ac:spMkLst>
        </pc:spChg>
        <pc:spChg chg="add mod">
          <ac:chgData name="Josh Stephens" userId="71f9084f-1bbb-46c7-bd51-392fb8b57c18" providerId="ADAL" clId="{22E2DF16-7BAF-214C-944C-977785D5AF17}" dt="2025-07-11T19:32:02.303" v="4748" actId="1076"/>
          <ac:spMkLst>
            <pc:docMk/>
            <pc:sldMk cId="1923490338" sldId="375"/>
            <ac:spMk id="14" creationId="{1C2B7331-ACA1-E007-91EA-F9F739262F88}"/>
          </ac:spMkLst>
        </pc:spChg>
        <pc:spChg chg="add mod">
          <ac:chgData name="Josh Stephens" userId="71f9084f-1bbb-46c7-bd51-392fb8b57c18" providerId="ADAL" clId="{22E2DF16-7BAF-214C-944C-977785D5AF17}" dt="2025-07-11T19:32:02.303" v="4748" actId="1076"/>
          <ac:spMkLst>
            <pc:docMk/>
            <pc:sldMk cId="1923490338" sldId="375"/>
            <ac:spMk id="15" creationId="{7F178DAF-64DB-C4B2-1D25-4CC2750D6F6A}"/>
          </ac:spMkLst>
        </pc:spChg>
        <pc:spChg chg="add mod">
          <ac:chgData name="Josh Stephens" userId="71f9084f-1bbb-46c7-bd51-392fb8b57c18" providerId="ADAL" clId="{22E2DF16-7BAF-214C-944C-977785D5AF17}" dt="2025-07-11T19:32:02.303" v="4748" actId="1076"/>
          <ac:spMkLst>
            <pc:docMk/>
            <pc:sldMk cId="1923490338" sldId="375"/>
            <ac:spMk id="16" creationId="{A005C7D1-2BDE-F4F6-4918-EB94756DFE09}"/>
          </ac:spMkLst>
        </pc:spChg>
      </pc:sldChg>
      <pc:sldChg chg="addSp modSp add mod">
        <pc:chgData name="Josh Stephens" userId="71f9084f-1bbb-46c7-bd51-392fb8b57c18" providerId="ADAL" clId="{22E2DF16-7BAF-214C-944C-977785D5AF17}" dt="2025-07-11T19:34:22.203" v="4792" actId="114"/>
        <pc:sldMkLst>
          <pc:docMk/>
          <pc:sldMk cId="595293435" sldId="376"/>
        </pc:sldMkLst>
        <pc:spChg chg="add mod">
          <ac:chgData name="Josh Stephens" userId="71f9084f-1bbb-46c7-bd51-392fb8b57c18" providerId="ADAL" clId="{22E2DF16-7BAF-214C-944C-977785D5AF17}" dt="2025-07-11T19:34:14.736" v="4790" actId="114"/>
          <ac:spMkLst>
            <pc:docMk/>
            <pc:sldMk cId="595293435" sldId="376"/>
            <ac:spMk id="6" creationId="{DD1D8C5C-B2DF-67D5-DDD4-733F7F6F7C58}"/>
          </ac:spMkLst>
        </pc:spChg>
        <pc:spChg chg="add mod">
          <ac:chgData name="Josh Stephens" userId="71f9084f-1bbb-46c7-bd51-392fb8b57c18" providerId="ADAL" clId="{22E2DF16-7BAF-214C-944C-977785D5AF17}" dt="2025-07-11T19:34:18.712" v="4791" actId="114"/>
          <ac:spMkLst>
            <pc:docMk/>
            <pc:sldMk cId="595293435" sldId="376"/>
            <ac:spMk id="12" creationId="{8981EAA7-BB9C-AF83-81EE-F2593AC7F577}"/>
          </ac:spMkLst>
        </pc:spChg>
        <pc:spChg chg="add mod">
          <ac:chgData name="Josh Stephens" userId="71f9084f-1bbb-46c7-bd51-392fb8b57c18" providerId="ADAL" clId="{22E2DF16-7BAF-214C-944C-977785D5AF17}" dt="2025-07-11T19:34:22.203" v="4792" actId="114"/>
          <ac:spMkLst>
            <pc:docMk/>
            <pc:sldMk cId="595293435" sldId="376"/>
            <ac:spMk id="13" creationId="{61F85FFC-920B-D164-E156-A87A612E25F6}"/>
          </ac:spMkLst>
        </pc:spChg>
      </pc:sldChg>
      <pc:sldChg chg="addSp delSp modSp add mod">
        <pc:chgData name="Josh Stephens" userId="71f9084f-1bbb-46c7-bd51-392fb8b57c18" providerId="ADAL" clId="{22E2DF16-7BAF-214C-944C-977785D5AF17}" dt="2025-07-11T19:43:34.756" v="5040" actId="20577"/>
        <pc:sldMkLst>
          <pc:docMk/>
          <pc:sldMk cId="3373899279" sldId="377"/>
        </pc:sldMkLst>
        <pc:spChg chg="del">
          <ac:chgData name="Josh Stephens" userId="71f9084f-1bbb-46c7-bd51-392fb8b57c18" providerId="ADAL" clId="{22E2DF16-7BAF-214C-944C-977785D5AF17}" dt="2025-07-11T19:41:59.866" v="4861" actId="478"/>
          <ac:spMkLst>
            <pc:docMk/>
            <pc:sldMk cId="3373899279" sldId="377"/>
            <ac:spMk id="3" creationId="{0A8351AE-C9B9-345A-618E-E8DADA58CBDE}"/>
          </ac:spMkLst>
        </pc:spChg>
        <pc:spChg chg="del">
          <ac:chgData name="Josh Stephens" userId="71f9084f-1bbb-46c7-bd51-392fb8b57c18" providerId="ADAL" clId="{22E2DF16-7BAF-214C-944C-977785D5AF17}" dt="2025-07-11T19:42:04.263" v="4863" actId="478"/>
          <ac:spMkLst>
            <pc:docMk/>
            <pc:sldMk cId="3373899279" sldId="377"/>
            <ac:spMk id="4" creationId="{C020619E-9C51-0034-D1E4-810A8F6F916B}"/>
          </ac:spMkLst>
        </pc:spChg>
        <pc:spChg chg="mod">
          <ac:chgData name="Josh Stephens" userId="71f9084f-1bbb-46c7-bd51-392fb8b57c18" providerId="ADAL" clId="{22E2DF16-7BAF-214C-944C-977785D5AF17}" dt="2025-07-11T19:43:14.110" v="5018" actId="20577"/>
          <ac:spMkLst>
            <pc:docMk/>
            <pc:sldMk cId="3373899279" sldId="377"/>
            <ac:spMk id="5" creationId="{AFA1150C-B509-4323-7FE4-B530953C525C}"/>
          </ac:spMkLst>
        </pc:spChg>
        <pc:spChg chg="del">
          <ac:chgData name="Josh Stephens" userId="71f9084f-1bbb-46c7-bd51-392fb8b57c18" providerId="ADAL" clId="{22E2DF16-7BAF-214C-944C-977785D5AF17}" dt="2025-07-11T19:42:04.263" v="4863" actId="478"/>
          <ac:spMkLst>
            <pc:docMk/>
            <pc:sldMk cId="3373899279" sldId="377"/>
            <ac:spMk id="6" creationId="{5ED14680-E4E6-FAB6-99F9-9D14617D5F9B}"/>
          </ac:spMkLst>
        </pc:spChg>
        <pc:spChg chg="del">
          <ac:chgData name="Josh Stephens" userId="71f9084f-1bbb-46c7-bd51-392fb8b57c18" providerId="ADAL" clId="{22E2DF16-7BAF-214C-944C-977785D5AF17}" dt="2025-07-11T19:42:01.186" v="4862" actId="478"/>
          <ac:spMkLst>
            <pc:docMk/>
            <pc:sldMk cId="3373899279" sldId="377"/>
            <ac:spMk id="7" creationId="{0FB2A4EA-13EF-C426-E2E0-93C2909251AA}"/>
          </ac:spMkLst>
        </pc:spChg>
        <pc:spChg chg="del mod">
          <ac:chgData name="Josh Stephens" userId="71f9084f-1bbb-46c7-bd51-392fb8b57c18" providerId="ADAL" clId="{22E2DF16-7BAF-214C-944C-977785D5AF17}" dt="2025-07-11T19:41:58.370" v="4860" actId="478"/>
          <ac:spMkLst>
            <pc:docMk/>
            <pc:sldMk cId="3373899279" sldId="377"/>
            <ac:spMk id="8" creationId="{2EC57B41-34CB-CFB6-BB30-699FE5EEC0BD}"/>
          </ac:spMkLst>
        </pc:spChg>
        <pc:spChg chg="del">
          <ac:chgData name="Josh Stephens" userId="71f9084f-1bbb-46c7-bd51-392fb8b57c18" providerId="ADAL" clId="{22E2DF16-7BAF-214C-944C-977785D5AF17}" dt="2025-07-11T19:42:04.263" v="4863" actId="478"/>
          <ac:spMkLst>
            <pc:docMk/>
            <pc:sldMk cId="3373899279" sldId="377"/>
            <ac:spMk id="9" creationId="{F720A7F5-3955-03F7-44A2-B398A837A0E2}"/>
          </ac:spMkLst>
        </pc:spChg>
        <pc:spChg chg="del">
          <ac:chgData name="Josh Stephens" userId="71f9084f-1bbb-46c7-bd51-392fb8b57c18" providerId="ADAL" clId="{22E2DF16-7BAF-214C-944C-977785D5AF17}" dt="2025-07-11T19:42:04.263" v="4863" actId="478"/>
          <ac:spMkLst>
            <pc:docMk/>
            <pc:sldMk cId="3373899279" sldId="377"/>
            <ac:spMk id="10" creationId="{8076B600-BB07-32F5-8249-9D6E79642680}"/>
          </ac:spMkLst>
        </pc:spChg>
        <pc:spChg chg="del">
          <ac:chgData name="Josh Stephens" userId="71f9084f-1bbb-46c7-bd51-392fb8b57c18" providerId="ADAL" clId="{22E2DF16-7BAF-214C-944C-977785D5AF17}" dt="2025-07-11T19:42:04.263" v="4863" actId="478"/>
          <ac:spMkLst>
            <pc:docMk/>
            <pc:sldMk cId="3373899279" sldId="377"/>
            <ac:spMk id="11" creationId="{16839931-20FF-EF53-AFA4-F4249F95A8A8}"/>
          </ac:spMkLst>
        </pc:spChg>
        <pc:spChg chg="del">
          <ac:chgData name="Josh Stephens" userId="71f9084f-1bbb-46c7-bd51-392fb8b57c18" providerId="ADAL" clId="{22E2DF16-7BAF-214C-944C-977785D5AF17}" dt="2025-07-11T19:42:04.263" v="4863" actId="478"/>
          <ac:spMkLst>
            <pc:docMk/>
            <pc:sldMk cId="3373899279" sldId="377"/>
            <ac:spMk id="12" creationId="{03D3F668-7C02-B57E-1770-0C5845AED592}"/>
          </ac:spMkLst>
        </pc:spChg>
        <pc:spChg chg="del">
          <ac:chgData name="Josh Stephens" userId="71f9084f-1bbb-46c7-bd51-392fb8b57c18" providerId="ADAL" clId="{22E2DF16-7BAF-214C-944C-977785D5AF17}" dt="2025-07-11T19:42:04.263" v="4863" actId="478"/>
          <ac:spMkLst>
            <pc:docMk/>
            <pc:sldMk cId="3373899279" sldId="377"/>
            <ac:spMk id="13" creationId="{87B3102F-7A11-8E90-7A28-8E6612CE6CEE}"/>
          </ac:spMkLst>
        </pc:spChg>
        <pc:spChg chg="del">
          <ac:chgData name="Josh Stephens" userId="71f9084f-1bbb-46c7-bd51-392fb8b57c18" providerId="ADAL" clId="{22E2DF16-7BAF-214C-944C-977785D5AF17}" dt="2025-07-11T19:42:04.263" v="4863" actId="478"/>
          <ac:spMkLst>
            <pc:docMk/>
            <pc:sldMk cId="3373899279" sldId="377"/>
            <ac:spMk id="14" creationId="{D83AF78B-1848-9F1B-EB9D-C57B11A9A7AB}"/>
          </ac:spMkLst>
        </pc:spChg>
        <pc:spChg chg="del">
          <ac:chgData name="Josh Stephens" userId="71f9084f-1bbb-46c7-bd51-392fb8b57c18" providerId="ADAL" clId="{22E2DF16-7BAF-214C-944C-977785D5AF17}" dt="2025-07-11T19:42:04.263" v="4863" actId="478"/>
          <ac:spMkLst>
            <pc:docMk/>
            <pc:sldMk cId="3373899279" sldId="377"/>
            <ac:spMk id="15" creationId="{C8EC1E69-E864-A851-6DD6-6C78D0BA4900}"/>
          </ac:spMkLst>
        </pc:spChg>
        <pc:spChg chg="del">
          <ac:chgData name="Josh Stephens" userId="71f9084f-1bbb-46c7-bd51-392fb8b57c18" providerId="ADAL" clId="{22E2DF16-7BAF-214C-944C-977785D5AF17}" dt="2025-07-11T19:42:04.263" v="4863" actId="478"/>
          <ac:spMkLst>
            <pc:docMk/>
            <pc:sldMk cId="3373899279" sldId="377"/>
            <ac:spMk id="16" creationId="{0E301595-E719-DB36-145E-293A6AEF8C77}"/>
          </ac:spMkLst>
        </pc:spChg>
        <pc:spChg chg="add mod">
          <ac:chgData name="Josh Stephens" userId="71f9084f-1bbb-46c7-bd51-392fb8b57c18" providerId="ADAL" clId="{22E2DF16-7BAF-214C-944C-977785D5AF17}" dt="2025-07-11T19:43:34.756" v="5040" actId="20577"/>
          <ac:spMkLst>
            <pc:docMk/>
            <pc:sldMk cId="3373899279" sldId="377"/>
            <ac:spMk id="17" creationId="{D5B86681-DFE2-D02D-AF5A-0F86BBB91D63}"/>
          </ac:spMkLst>
        </pc:spChg>
      </pc:sldChg>
      <pc:sldChg chg="delSp modSp new mod">
        <pc:chgData name="Josh Stephens" userId="71f9084f-1bbb-46c7-bd51-392fb8b57c18" providerId="ADAL" clId="{22E2DF16-7BAF-214C-944C-977785D5AF17}" dt="2025-07-11T19:46:37.079" v="5096" actId="1076"/>
        <pc:sldMkLst>
          <pc:docMk/>
          <pc:sldMk cId="8035944" sldId="378"/>
        </pc:sldMkLst>
        <pc:spChg chg="mod">
          <ac:chgData name="Josh Stephens" userId="71f9084f-1bbb-46c7-bd51-392fb8b57c18" providerId="ADAL" clId="{22E2DF16-7BAF-214C-944C-977785D5AF17}" dt="2025-07-11T19:46:37.079" v="5096" actId="1076"/>
          <ac:spMkLst>
            <pc:docMk/>
            <pc:sldMk cId="8035944" sldId="378"/>
            <ac:spMk id="2" creationId="{6E0A60A7-C475-CAB7-238A-E8C658DBE3E4}"/>
          </ac:spMkLst>
        </pc:spChg>
        <pc:spChg chg="del">
          <ac:chgData name="Josh Stephens" userId="71f9084f-1bbb-46c7-bd51-392fb8b57c18" providerId="ADAL" clId="{22E2DF16-7BAF-214C-944C-977785D5AF17}" dt="2025-07-11T19:45:04.250" v="5092" actId="478"/>
          <ac:spMkLst>
            <pc:docMk/>
            <pc:sldMk cId="8035944" sldId="378"/>
            <ac:spMk id="3" creationId="{2BA61B0C-DC0A-5437-843E-ADC912AD99A2}"/>
          </ac:spMkLst>
        </pc:spChg>
      </pc:sldChg>
    </pc:docChg>
  </pc:docChgLst>
</pc:chgInfo>
</file>

<file path=ppt/diagrams/_rels/data1.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hyperlink" Target="https://framework.scaledagile.com/agile-release-train/" TargetMode="External"/><Relationship Id="rId1" Type="http://schemas.openxmlformats.org/officeDocument/2006/relationships/hyperlink" Target="https://framework.scaledagile.com/" TargetMode="External"/><Relationship Id="rId6" Type="http://schemas.openxmlformats.org/officeDocument/2006/relationships/image" Target="../media/image5.svg"/><Relationship Id="rId5" Type="http://schemas.openxmlformats.org/officeDocument/2006/relationships/image" Target="../media/image4.png"/><Relationship Id="rId10" Type="http://schemas.openxmlformats.org/officeDocument/2006/relationships/image" Target="../media/image9.svg"/><Relationship Id="rId4" Type="http://schemas.openxmlformats.org/officeDocument/2006/relationships/image" Target="../media/image3.svg"/><Relationship Id="rId9" Type="http://schemas.openxmlformats.org/officeDocument/2006/relationships/image" Target="../media/image8.png"/></Relationships>
</file>

<file path=ppt/diagrams/_rels/drawing1.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hyperlink" Target="https://framework.scaledagile.com/" TargetMode="External"/><Relationship Id="rId7" Type="http://schemas.openxmlformats.org/officeDocument/2006/relationships/image" Target="../media/image6.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5.svg"/><Relationship Id="rId5" Type="http://schemas.openxmlformats.org/officeDocument/2006/relationships/image" Target="../media/image4.png"/><Relationship Id="rId10" Type="http://schemas.openxmlformats.org/officeDocument/2006/relationships/image" Target="../media/image9.svg"/><Relationship Id="rId4" Type="http://schemas.openxmlformats.org/officeDocument/2006/relationships/hyperlink" Target="https://framework.scaledagile.com/agile-release-train/" TargetMode="External"/><Relationship Id="rId9" Type="http://schemas.openxmlformats.org/officeDocument/2006/relationships/image" Target="../media/image8.pn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70F47F2-2CDF-4DEC-A3B3-34590120E767}" type="doc">
      <dgm:prSet loTypeId="urn:microsoft.com/office/officeart/2018/2/layout/IconCircleList" loCatId="icon" qsTypeId="urn:microsoft.com/office/officeart/2005/8/quickstyle/simple1" qsCatId="simple" csTypeId="urn:microsoft.com/office/officeart/2005/8/colors/accent2_2" csCatId="accent2" phldr="1"/>
      <dgm:spPr/>
      <dgm:t>
        <a:bodyPr/>
        <a:lstStyle/>
        <a:p>
          <a:endParaRPr lang="en-US"/>
        </a:p>
      </dgm:t>
    </dgm:pt>
    <dgm:pt modelId="{D9572E73-356A-4C26-A6FE-853506A49D5E}">
      <dgm:prSet/>
      <dgm:spPr/>
      <dgm:t>
        <a:bodyPr/>
        <a:lstStyle/>
        <a:p>
          <a:r>
            <a:rPr lang="en-US" b="1"/>
            <a:t>Program Backlog:</a:t>
          </a:r>
          <a:r>
            <a:rPr lang="en-US"/>
            <a:t> There are multiple teams operating under the </a:t>
          </a:r>
          <a:r>
            <a:rPr lang="en-US">
              <a:hlinkClick xmlns:r="http://schemas.openxmlformats.org/officeDocument/2006/relationships" r:id="rId1"/>
            </a:rPr>
            <a:t>SAFe Framework</a:t>
          </a:r>
          <a:r>
            <a:rPr lang="en-US"/>
            <a:t>, getting ready to launch a new </a:t>
          </a:r>
          <a:r>
            <a:rPr lang="en-US">
              <a:hlinkClick xmlns:r="http://schemas.openxmlformats.org/officeDocument/2006/relationships" r:id="rId2"/>
            </a:rPr>
            <a:t>Agile Release Train</a:t>
          </a:r>
          <a:r>
            <a:rPr lang="en-US"/>
            <a:t>. For PI Planning, leadership needs to confirm what the top priorities are for teams to work on in the upcoming quarter.</a:t>
          </a:r>
        </a:p>
      </dgm:t>
    </dgm:pt>
    <dgm:pt modelId="{976B8D5E-3863-4B77-B0EF-37069E44EC4F}" type="parTrans" cxnId="{F5266C2D-CCF1-426B-A9F1-38E747D42D8E}">
      <dgm:prSet/>
      <dgm:spPr/>
      <dgm:t>
        <a:bodyPr/>
        <a:lstStyle/>
        <a:p>
          <a:endParaRPr lang="en-US"/>
        </a:p>
      </dgm:t>
    </dgm:pt>
    <dgm:pt modelId="{31E5C4E4-B455-4EEE-8E88-3E8C40EAC24C}" type="sibTrans" cxnId="{F5266C2D-CCF1-426B-A9F1-38E747D42D8E}">
      <dgm:prSet/>
      <dgm:spPr/>
      <dgm:t>
        <a:bodyPr/>
        <a:lstStyle/>
        <a:p>
          <a:endParaRPr lang="en-US"/>
        </a:p>
      </dgm:t>
    </dgm:pt>
    <dgm:pt modelId="{73FE2C20-6FCF-4548-AF02-8FE5C9AF9727}">
      <dgm:prSet/>
      <dgm:spPr/>
      <dgm:t>
        <a:bodyPr/>
        <a:lstStyle/>
        <a:p>
          <a:r>
            <a:rPr lang="en-US" b="1" dirty="0"/>
            <a:t>Post-Strategic Planning:</a:t>
          </a:r>
          <a:r>
            <a:rPr lang="en-US" dirty="0"/>
            <a:t> A Strategic Themes Breakdown workshop was recently completed, and there is a laundry list of things to do in the upcoming year. This list needs to be quickly prioritized to ensure the highest value items are accomplished first.</a:t>
          </a:r>
        </a:p>
      </dgm:t>
    </dgm:pt>
    <dgm:pt modelId="{CB1FED74-FE82-48AE-A48F-16F01B80E467}" type="parTrans" cxnId="{0252AC52-5E02-4D3A-BF23-3B842C28A841}">
      <dgm:prSet/>
      <dgm:spPr/>
      <dgm:t>
        <a:bodyPr/>
        <a:lstStyle/>
        <a:p>
          <a:endParaRPr lang="en-US"/>
        </a:p>
      </dgm:t>
    </dgm:pt>
    <dgm:pt modelId="{7F1AA04D-6603-469D-A255-480570FD5FD6}" type="sibTrans" cxnId="{0252AC52-5E02-4D3A-BF23-3B842C28A841}">
      <dgm:prSet/>
      <dgm:spPr/>
      <dgm:t>
        <a:bodyPr/>
        <a:lstStyle/>
        <a:p>
          <a:endParaRPr lang="en-US"/>
        </a:p>
      </dgm:t>
    </dgm:pt>
    <dgm:pt modelId="{7768E450-3FC3-46C9-9989-523200CE5617}">
      <dgm:prSet/>
      <dgm:spPr/>
      <dgm:t>
        <a:bodyPr/>
        <a:lstStyle/>
        <a:p>
          <a:r>
            <a:rPr lang="en-US" b="1"/>
            <a:t>Product Management New Features:</a:t>
          </a:r>
          <a:r>
            <a:rPr lang="en-US"/>
            <a:t> Product Management has a long list of features they want to add to their product line. They need to quickly understand which features are most important to get to production first.</a:t>
          </a:r>
        </a:p>
      </dgm:t>
    </dgm:pt>
    <dgm:pt modelId="{06F93F36-43B0-4CC3-8825-0E8E89DD7892}" type="parTrans" cxnId="{E5CDD02D-B6B9-4542-8D08-F82AAF56E1EB}">
      <dgm:prSet/>
      <dgm:spPr/>
      <dgm:t>
        <a:bodyPr/>
        <a:lstStyle/>
        <a:p>
          <a:endParaRPr lang="en-US"/>
        </a:p>
      </dgm:t>
    </dgm:pt>
    <dgm:pt modelId="{E8E92EC9-69D1-421E-B86A-D5F9AEFD127D}" type="sibTrans" cxnId="{E5CDD02D-B6B9-4542-8D08-F82AAF56E1EB}">
      <dgm:prSet/>
      <dgm:spPr/>
      <dgm:t>
        <a:bodyPr/>
        <a:lstStyle/>
        <a:p>
          <a:endParaRPr lang="en-US"/>
        </a:p>
      </dgm:t>
    </dgm:pt>
    <dgm:pt modelId="{6A317C5D-BDA4-4B33-80B1-CF2AEA0E21F6}">
      <dgm:prSet/>
      <dgm:spPr/>
      <dgm:t>
        <a:bodyPr/>
        <a:lstStyle/>
        <a:p>
          <a:r>
            <a:rPr lang="en-US" b="1"/>
            <a:t>Unprioritized List:</a:t>
          </a:r>
          <a:r>
            <a:rPr lang="en-US"/>
            <a:t> You have a list of items you need to complete, and not enough resources to do everything at once. You need to prioritize based on value and effort. Any Unprioritized list? Yes, you can even use WSJF at home for Do-It-Yourself (DIY) Home Improvement.</a:t>
          </a:r>
        </a:p>
      </dgm:t>
    </dgm:pt>
    <dgm:pt modelId="{C6153152-0127-4694-B054-8F95EA2F48EE}" type="parTrans" cxnId="{C718E26D-6D9E-4F47-9BD5-A0956F04AA84}">
      <dgm:prSet/>
      <dgm:spPr/>
      <dgm:t>
        <a:bodyPr/>
        <a:lstStyle/>
        <a:p>
          <a:endParaRPr lang="en-US"/>
        </a:p>
      </dgm:t>
    </dgm:pt>
    <dgm:pt modelId="{ADA77DFD-AAE8-494A-BE65-72C2E62459D2}" type="sibTrans" cxnId="{C718E26D-6D9E-4F47-9BD5-A0956F04AA84}">
      <dgm:prSet/>
      <dgm:spPr/>
      <dgm:t>
        <a:bodyPr/>
        <a:lstStyle/>
        <a:p>
          <a:endParaRPr lang="en-US"/>
        </a:p>
      </dgm:t>
    </dgm:pt>
    <dgm:pt modelId="{DF70512C-E084-4A0D-91B0-B087B7B47583}" type="pres">
      <dgm:prSet presAssocID="{470F47F2-2CDF-4DEC-A3B3-34590120E767}" presName="root" presStyleCnt="0">
        <dgm:presLayoutVars>
          <dgm:dir/>
          <dgm:resizeHandles val="exact"/>
        </dgm:presLayoutVars>
      </dgm:prSet>
      <dgm:spPr/>
    </dgm:pt>
    <dgm:pt modelId="{F4DC0913-A99E-4C62-8E2D-AC3630123C48}" type="pres">
      <dgm:prSet presAssocID="{470F47F2-2CDF-4DEC-A3B3-34590120E767}" presName="container" presStyleCnt="0">
        <dgm:presLayoutVars>
          <dgm:dir/>
          <dgm:resizeHandles val="exact"/>
        </dgm:presLayoutVars>
      </dgm:prSet>
      <dgm:spPr/>
    </dgm:pt>
    <dgm:pt modelId="{3E79D9B7-5C46-4429-98B4-FDFC30F6266B}" type="pres">
      <dgm:prSet presAssocID="{D9572E73-356A-4C26-A6FE-853506A49D5E}" presName="compNode" presStyleCnt="0"/>
      <dgm:spPr/>
    </dgm:pt>
    <dgm:pt modelId="{ABB00A23-15C9-43F1-A942-15EE38D50668}" type="pres">
      <dgm:prSet presAssocID="{D9572E73-356A-4C26-A6FE-853506A49D5E}" presName="iconBgRect" presStyleLbl="bgShp" presStyleIdx="0" presStyleCnt="4"/>
      <dgm:spPr/>
    </dgm:pt>
    <dgm:pt modelId="{6239280D-A014-4EDE-B9F5-0E3528AD3095}" type="pres">
      <dgm:prSet presAssocID="{D9572E73-356A-4C26-A6FE-853506A49D5E}" presName="iconRect" presStyleLbl="node1" presStyleIdx="0"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ox trolley"/>
        </a:ext>
      </dgm:extLst>
    </dgm:pt>
    <dgm:pt modelId="{C6769FDE-7B4F-4728-B1B0-65E0A5A0D09F}" type="pres">
      <dgm:prSet presAssocID="{D9572E73-356A-4C26-A6FE-853506A49D5E}" presName="spaceRect" presStyleCnt="0"/>
      <dgm:spPr/>
    </dgm:pt>
    <dgm:pt modelId="{8D6FBA89-61ED-4618-93A2-05DB8B136181}" type="pres">
      <dgm:prSet presAssocID="{D9572E73-356A-4C26-A6FE-853506A49D5E}" presName="textRect" presStyleLbl="revTx" presStyleIdx="0" presStyleCnt="4">
        <dgm:presLayoutVars>
          <dgm:chMax val="1"/>
          <dgm:chPref val="1"/>
        </dgm:presLayoutVars>
      </dgm:prSet>
      <dgm:spPr/>
    </dgm:pt>
    <dgm:pt modelId="{3F4413E6-65E1-49D8-BB8F-03FF5680B668}" type="pres">
      <dgm:prSet presAssocID="{31E5C4E4-B455-4EEE-8E88-3E8C40EAC24C}" presName="sibTrans" presStyleLbl="sibTrans2D1" presStyleIdx="0" presStyleCnt="0"/>
      <dgm:spPr/>
    </dgm:pt>
    <dgm:pt modelId="{AB69EA44-B546-4C01-BD99-13E0F6CCE4DE}" type="pres">
      <dgm:prSet presAssocID="{73FE2C20-6FCF-4548-AF02-8FE5C9AF9727}" presName="compNode" presStyleCnt="0"/>
      <dgm:spPr/>
    </dgm:pt>
    <dgm:pt modelId="{DFAC2D1C-ECCF-4396-B19A-CD54B871EDED}" type="pres">
      <dgm:prSet presAssocID="{73FE2C20-6FCF-4548-AF02-8FE5C9AF9727}" presName="iconBgRect" presStyleLbl="bgShp" presStyleIdx="1" presStyleCnt="4"/>
      <dgm:spPr/>
    </dgm:pt>
    <dgm:pt modelId="{0968F72B-217D-416D-9E98-B89D0023E880}" type="pres">
      <dgm:prSet presAssocID="{73FE2C20-6FCF-4548-AF02-8FE5C9AF9727}" presName="iconRect" presStyleLbl="node1" presStyleIdx="1"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Hanger"/>
        </a:ext>
      </dgm:extLst>
    </dgm:pt>
    <dgm:pt modelId="{9C233733-20B4-4578-A815-5009A51EA13C}" type="pres">
      <dgm:prSet presAssocID="{73FE2C20-6FCF-4548-AF02-8FE5C9AF9727}" presName="spaceRect" presStyleCnt="0"/>
      <dgm:spPr/>
    </dgm:pt>
    <dgm:pt modelId="{F81025B8-1EE0-4E90-B613-F47C725880E5}" type="pres">
      <dgm:prSet presAssocID="{73FE2C20-6FCF-4548-AF02-8FE5C9AF9727}" presName="textRect" presStyleLbl="revTx" presStyleIdx="1" presStyleCnt="4">
        <dgm:presLayoutVars>
          <dgm:chMax val="1"/>
          <dgm:chPref val="1"/>
        </dgm:presLayoutVars>
      </dgm:prSet>
      <dgm:spPr/>
    </dgm:pt>
    <dgm:pt modelId="{AD8DA450-65D0-49B4-A47B-B1A88BD827A4}" type="pres">
      <dgm:prSet presAssocID="{7F1AA04D-6603-469D-A255-480570FD5FD6}" presName="sibTrans" presStyleLbl="sibTrans2D1" presStyleIdx="0" presStyleCnt="0"/>
      <dgm:spPr/>
    </dgm:pt>
    <dgm:pt modelId="{326708A9-503F-4905-9401-85AB157C8892}" type="pres">
      <dgm:prSet presAssocID="{7768E450-3FC3-46C9-9989-523200CE5617}" presName="compNode" presStyleCnt="0"/>
      <dgm:spPr/>
    </dgm:pt>
    <dgm:pt modelId="{8E92F05D-8211-4F0C-847B-55EA13983582}" type="pres">
      <dgm:prSet presAssocID="{7768E450-3FC3-46C9-9989-523200CE5617}" presName="iconBgRect" presStyleLbl="bgShp" presStyleIdx="2" presStyleCnt="4"/>
      <dgm:spPr/>
    </dgm:pt>
    <dgm:pt modelId="{2A1EF325-495A-4397-9852-F6621401B3CD}" type="pres">
      <dgm:prSet presAssocID="{7768E450-3FC3-46C9-9989-523200CE5617}" presName="iconRect" presStyleLbl="node1" presStyleIdx="2"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Hierarchy"/>
        </a:ext>
      </dgm:extLst>
    </dgm:pt>
    <dgm:pt modelId="{D64B2689-BC72-4B79-99FC-B0ED630130C2}" type="pres">
      <dgm:prSet presAssocID="{7768E450-3FC3-46C9-9989-523200CE5617}" presName="spaceRect" presStyleCnt="0"/>
      <dgm:spPr/>
    </dgm:pt>
    <dgm:pt modelId="{65B09A9A-92AE-40E2-8B2F-D9DEFC00B9A9}" type="pres">
      <dgm:prSet presAssocID="{7768E450-3FC3-46C9-9989-523200CE5617}" presName="textRect" presStyleLbl="revTx" presStyleIdx="2" presStyleCnt="4">
        <dgm:presLayoutVars>
          <dgm:chMax val="1"/>
          <dgm:chPref val="1"/>
        </dgm:presLayoutVars>
      </dgm:prSet>
      <dgm:spPr/>
    </dgm:pt>
    <dgm:pt modelId="{F13AB04F-8647-4A01-83D6-3CB9A4BE064D}" type="pres">
      <dgm:prSet presAssocID="{E8E92EC9-69D1-421E-B86A-D5F9AEFD127D}" presName="sibTrans" presStyleLbl="sibTrans2D1" presStyleIdx="0" presStyleCnt="0"/>
      <dgm:spPr/>
    </dgm:pt>
    <dgm:pt modelId="{B8AB2230-333D-477D-93FC-C07C177C6270}" type="pres">
      <dgm:prSet presAssocID="{6A317C5D-BDA4-4B33-80B1-CF2AEA0E21F6}" presName="compNode" presStyleCnt="0"/>
      <dgm:spPr/>
    </dgm:pt>
    <dgm:pt modelId="{05BE5842-A558-4E28-ACBD-8B5659A4C0D2}" type="pres">
      <dgm:prSet presAssocID="{6A317C5D-BDA4-4B33-80B1-CF2AEA0E21F6}" presName="iconBgRect" presStyleLbl="bgShp" presStyleIdx="3" presStyleCnt="4"/>
      <dgm:spPr/>
    </dgm:pt>
    <dgm:pt modelId="{B78A5C42-07A8-43CD-8A01-778AF5FF9678}" type="pres">
      <dgm:prSet presAssocID="{6A317C5D-BDA4-4B33-80B1-CF2AEA0E21F6}" presName="iconRect" presStyleLbl="node1" presStyleIdx="3" presStyleCnt="4"/>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List"/>
        </a:ext>
      </dgm:extLst>
    </dgm:pt>
    <dgm:pt modelId="{DE97AE74-B132-4600-8D64-40D653B0AEAB}" type="pres">
      <dgm:prSet presAssocID="{6A317C5D-BDA4-4B33-80B1-CF2AEA0E21F6}" presName="spaceRect" presStyleCnt="0"/>
      <dgm:spPr/>
    </dgm:pt>
    <dgm:pt modelId="{E5E5DF37-7DE0-40D6-9FA2-1796FB8E89A0}" type="pres">
      <dgm:prSet presAssocID="{6A317C5D-BDA4-4B33-80B1-CF2AEA0E21F6}" presName="textRect" presStyleLbl="revTx" presStyleIdx="3" presStyleCnt="4">
        <dgm:presLayoutVars>
          <dgm:chMax val="1"/>
          <dgm:chPref val="1"/>
        </dgm:presLayoutVars>
      </dgm:prSet>
      <dgm:spPr/>
    </dgm:pt>
  </dgm:ptLst>
  <dgm:cxnLst>
    <dgm:cxn modelId="{CB640322-010A-4420-81FC-8839C78A4EB9}" type="presOf" srcId="{7F1AA04D-6603-469D-A255-480570FD5FD6}" destId="{AD8DA450-65D0-49B4-A47B-B1A88BD827A4}" srcOrd="0" destOrd="0" presId="urn:microsoft.com/office/officeart/2018/2/layout/IconCircleList"/>
    <dgm:cxn modelId="{F5266C2D-CCF1-426B-A9F1-38E747D42D8E}" srcId="{470F47F2-2CDF-4DEC-A3B3-34590120E767}" destId="{D9572E73-356A-4C26-A6FE-853506A49D5E}" srcOrd="0" destOrd="0" parTransId="{976B8D5E-3863-4B77-B0EF-37069E44EC4F}" sibTransId="{31E5C4E4-B455-4EEE-8E88-3E8C40EAC24C}"/>
    <dgm:cxn modelId="{E5CDD02D-B6B9-4542-8D08-F82AAF56E1EB}" srcId="{470F47F2-2CDF-4DEC-A3B3-34590120E767}" destId="{7768E450-3FC3-46C9-9989-523200CE5617}" srcOrd="2" destOrd="0" parTransId="{06F93F36-43B0-4CC3-8825-0E8E89DD7892}" sibTransId="{E8E92EC9-69D1-421E-B86A-D5F9AEFD127D}"/>
    <dgm:cxn modelId="{4689EF4A-D005-4A12-8EE2-789CAF66C6A1}" type="presOf" srcId="{31E5C4E4-B455-4EEE-8E88-3E8C40EAC24C}" destId="{3F4413E6-65E1-49D8-BB8F-03FF5680B668}" srcOrd="0" destOrd="0" presId="urn:microsoft.com/office/officeart/2018/2/layout/IconCircleList"/>
    <dgm:cxn modelId="{0252AC52-5E02-4D3A-BF23-3B842C28A841}" srcId="{470F47F2-2CDF-4DEC-A3B3-34590120E767}" destId="{73FE2C20-6FCF-4548-AF02-8FE5C9AF9727}" srcOrd="1" destOrd="0" parTransId="{CB1FED74-FE82-48AE-A48F-16F01B80E467}" sibTransId="{7F1AA04D-6603-469D-A255-480570FD5FD6}"/>
    <dgm:cxn modelId="{643E355E-100E-4CCB-B8A9-B50DF217A3E4}" type="presOf" srcId="{E8E92EC9-69D1-421E-B86A-D5F9AEFD127D}" destId="{F13AB04F-8647-4A01-83D6-3CB9A4BE064D}" srcOrd="0" destOrd="0" presId="urn:microsoft.com/office/officeart/2018/2/layout/IconCircleList"/>
    <dgm:cxn modelId="{C718E26D-6D9E-4F47-9BD5-A0956F04AA84}" srcId="{470F47F2-2CDF-4DEC-A3B3-34590120E767}" destId="{6A317C5D-BDA4-4B33-80B1-CF2AEA0E21F6}" srcOrd="3" destOrd="0" parTransId="{C6153152-0127-4694-B054-8F95EA2F48EE}" sibTransId="{ADA77DFD-AAE8-494A-BE65-72C2E62459D2}"/>
    <dgm:cxn modelId="{57404074-C8D6-4774-A354-A7B97EB9A3EA}" type="presOf" srcId="{6A317C5D-BDA4-4B33-80B1-CF2AEA0E21F6}" destId="{E5E5DF37-7DE0-40D6-9FA2-1796FB8E89A0}" srcOrd="0" destOrd="0" presId="urn:microsoft.com/office/officeart/2018/2/layout/IconCircleList"/>
    <dgm:cxn modelId="{F37089B4-E57B-4859-AD4D-94EF172057A3}" type="presOf" srcId="{73FE2C20-6FCF-4548-AF02-8FE5C9AF9727}" destId="{F81025B8-1EE0-4E90-B613-F47C725880E5}" srcOrd="0" destOrd="0" presId="urn:microsoft.com/office/officeart/2018/2/layout/IconCircleList"/>
    <dgm:cxn modelId="{A5914ACE-8DE5-427B-9275-84E44C7B646E}" type="presOf" srcId="{7768E450-3FC3-46C9-9989-523200CE5617}" destId="{65B09A9A-92AE-40E2-8B2F-D9DEFC00B9A9}" srcOrd="0" destOrd="0" presId="urn:microsoft.com/office/officeart/2018/2/layout/IconCircleList"/>
    <dgm:cxn modelId="{6EF689D4-D901-4E1C-B62A-1F64D482D4BC}" type="presOf" srcId="{D9572E73-356A-4C26-A6FE-853506A49D5E}" destId="{8D6FBA89-61ED-4618-93A2-05DB8B136181}" srcOrd="0" destOrd="0" presId="urn:microsoft.com/office/officeart/2018/2/layout/IconCircleList"/>
    <dgm:cxn modelId="{FA9D3BF0-9AF1-4481-840B-D84E893D2BE6}" type="presOf" srcId="{470F47F2-2CDF-4DEC-A3B3-34590120E767}" destId="{DF70512C-E084-4A0D-91B0-B087B7B47583}" srcOrd="0" destOrd="0" presId="urn:microsoft.com/office/officeart/2018/2/layout/IconCircleList"/>
    <dgm:cxn modelId="{80171BA4-EE16-4DC0-B28C-5C046C3BC251}" type="presParOf" srcId="{DF70512C-E084-4A0D-91B0-B087B7B47583}" destId="{F4DC0913-A99E-4C62-8E2D-AC3630123C48}" srcOrd="0" destOrd="0" presId="urn:microsoft.com/office/officeart/2018/2/layout/IconCircleList"/>
    <dgm:cxn modelId="{2E594873-7D44-4D32-9484-D485CE6EA05A}" type="presParOf" srcId="{F4DC0913-A99E-4C62-8E2D-AC3630123C48}" destId="{3E79D9B7-5C46-4429-98B4-FDFC30F6266B}" srcOrd="0" destOrd="0" presId="urn:microsoft.com/office/officeart/2018/2/layout/IconCircleList"/>
    <dgm:cxn modelId="{E243230C-333E-46F3-8C64-32441E50700D}" type="presParOf" srcId="{3E79D9B7-5C46-4429-98B4-FDFC30F6266B}" destId="{ABB00A23-15C9-43F1-A942-15EE38D50668}" srcOrd="0" destOrd="0" presId="urn:microsoft.com/office/officeart/2018/2/layout/IconCircleList"/>
    <dgm:cxn modelId="{638EFD38-9EB3-44E1-9F56-C8C82EF5A77F}" type="presParOf" srcId="{3E79D9B7-5C46-4429-98B4-FDFC30F6266B}" destId="{6239280D-A014-4EDE-B9F5-0E3528AD3095}" srcOrd="1" destOrd="0" presId="urn:microsoft.com/office/officeart/2018/2/layout/IconCircleList"/>
    <dgm:cxn modelId="{7798E1DF-CE1B-44F7-8F8F-4701E85776AD}" type="presParOf" srcId="{3E79D9B7-5C46-4429-98B4-FDFC30F6266B}" destId="{C6769FDE-7B4F-4728-B1B0-65E0A5A0D09F}" srcOrd="2" destOrd="0" presId="urn:microsoft.com/office/officeart/2018/2/layout/IconCircleList"/>
    <dgm:cxn modelId="{3831F0AC-9168-4E37-9837-085E36E5745C}" type="presParOf" srcId="{3E79D9B7-5C46-4429-98B4-FDFC30F6266B}" destId="{8D6FBA89-61ED-4618-93A2-05DB8B136181}" srcOrd="3" destOrd="0" presId="urn:microsoft.com/office/officeart/2018/2/layout/IconCircleList"/>
    <dgm:cxn modelId="{BA72B3D3-EEC2-4A0F-A68C-6A4F8EE91FCC}" type="presParOf" srcId="{F4DC0913-A99E-4C62-8E2D-AC3630123C48}" destId="{3F4413E6-65E1-49D8-BB8F-03FF5680B668}" srcOrd="1" destOrd="0" presId="urn:microsoft.com/office/officeart/2018/2/layout/IconCircleList"/>
    <dgm:cxn modelId="{785C31AA-6326-4AEA-93B2-2F767EAC686C}" type="presParOf" srcId="{F4DC0913-A99E-4C62-8E2D-AC3630123C48}" destId="{AB69EA44-B546-4C01-BD99-13E0F6CCE4DE}" srcOrd="2" destOrd="0" presId="urn:microsoft.com/office/officeart/2018/2/layout/IconCircleList"/>
    <dgm:cxn modelId="{304229E8-0563-4128-9AEB-A592D4E2452E}" type="presParOf" srcId="{AB69EA44-B546-4C01-BD99-13E0F6CCE4DE}" destId="{DFAC2D1C-ECCF-4396-B19A-CD54B871EDED}" srcOrd="0" destOrd="0" presId="urn:microsoft.com/office/officeart/2018/2/layout/IconCircleList"/>
    <dgm:cxn modelId="{85FA00DA-2F53-4025-8EF7-FE075D6D4B05}" type="presParOf" srcId="{AB69EA44-B546-4C01-BD99-13E0F6CCE4DE}" destId="{0968F72B-217D-416D-9E98-B89D0023E880}" srcOrd="1" destOrd="0" presId="urn:microsoft.com/office/officeart/2018/2/layout/IconCircleList"/>
    <dgm:cxn modelId="{D14CEFB9-D75B-4992-A812-C2B25EBAAA8A}" type="presParOf" srcId="{AB69EA44-B546-4C01-BD99-13E0F6CCE4DE}" destId="{9C233733-20B4-4578-A815-5009A51EA13C}" srcOrd="2" destOrd="0" presId="urn:microsoft.com/office/officeart/2018/2/layout/IconCircleList"/>
    <dgm:cxn modelId="{9E8B2F70-F80A-464F-97F5-8735FB0C1E11}" type="presParOf" srcId="{AB69EA44-B546-4C01-BD99-13E0F6CCE4DE}" destId="{F81025B8-1EE0-4E90-B613-F47C725880E5}" srcOrd="3" destOrd="0" presId="urn:microsoft.com/office/officeart/2018/2/layout/IconCircleList"/>
    <dgm:cxn modelId="{7CC07C3B-CF32-4223-BB2A-130CB04F237B}" type="presParOf" srcId="{F4DC0913-A99E-4C62-8E2D-AC3630123C48}" destId="{AD8DA450-65D0-49B4-A47B-B1A88BD827A4}" srcOrd="3" destOrd="0" presId="urn:microsoft.com/office/officeart/2018/2/layout/IconCircleList"/>
    <dgm:cxn modelId="{8BBB7E96-058A-4CCC-875D-E3473183C32B}" type="presParOf" srcId="{F4DC0913-A99E-4C62-8E2D-AC3630123C48}" destId="{326708A9-503F-4905-9401-85AB157C8892}" srcOrd="4" destOrd="0" presId="urn:microsoft.com/office/officeart/2018/2/layout/IconCircleList"/>
    <dgm:cxn modelId="{5953A242-5A78-47BB-A634-C9987A6B1131}" type="presParOf" srcId="{326708A9-503F-4905-9401-85AB157C8892}" destId="{8E92F05D-8211-4F0C-847B-55EA13983582}" srcOrd="0" destOrd="0" presId="urn:microsoft.com/office/officeart/2018/2/layout/IconCircleList"/>
    <dgm:cxn modelId="{15AD8755-A7CD-413F-9A1E-7BC578B2E211}" type="presParOf" srcId="{326708A9-503F-4905-9401-85AB157C8892}" destId="{2A1EF325-495A-4397-9852-F6621401B3CD}" srcOrd="1" destOrd="0" presId="urn:microsoft.com/office/officeart/2018/2/layout/IconCircleList"/>
    <dgm:cxn modelId="{EC188792-E690-4034-921F-0A189B663D5D}" type="presParOf" srcId="{326708A9-503F-4905-9401-85AB157C8892}" destId="{D64B2689-BC72-4B79-99FC-B0ED630130C2}" srcOrd="2" destOrd="0" presId="urn:microsoft.com/office/officeart/2018/2/layout/IconCircleList"/>
    <dgm:cxn modelId="{80921814-2EC1-4388-AB8F-862BB88EC44C}" type="presParOf" srcId="{326708A9-503F-4905-9401-85AB157C8892}" destId="{65B09A9A-92AE-40E2-8B2F-D9DEFC00B9A9}" srcOrd="3" destOrd="0" presId="urn:microsoft.com/office/officeart/2018/2/layout/IconCircleList"/>
    <dgm:cxn modelId="{FAC1BB4B-1B7D-4473-86F3-807F067FF1CB}" type="presParOf" srcId="{F4DC0913-A99E-4C62-8E2D-AC3630123C48}" destId="{F13AB04F-8647-4A01-83D6-3CB9A4BE064D}" srcOrd="5" destOrd="0" presId="urn:microsoft.com/office/officeart/2018/2/layout/IconCircleList"/>
    <dgm:cxn modelId="{50CB61A4-1972-4B09-B7AA-8E7A7823A3AC}" type="presParOf" srcId="{F4DC0913-A99E-4C62-8E2D-AC3630123C48}" destId="{B8AB2230-333D-477D-93FC-C07C177C6270}" srcOrd="6" destOrd="0" presId="urn:microsoft.com/office/officeart/2018/2/layout/IconCircleList"/>
    <dgm:cxn modelId="{29AB425A-4881-4C10-83AE-202FA5119A7A}" type="presParOf" srcId="{B8AB2230-333D-477D-93FC-C07C177C6270}" destId="{05BE5842-A558-4E28-ACBD-8B5659A4C0D2}" srcOrd="0" destOrd="0" presId="urn:microsoft.com/office/officeart/2018/2/layout/IconCircleList"/>
    <dgm:cxn modelId="{26EA544A-8DBA-4B4F-B7DA-444810C71C1C}" type="presParOf" srcId="{B8AB2230-333D-477D-93FC-C07C177C6270}" destId="{B78A5C42-07A8-43CD-8A01-778AF5FF9678}" srcOrd="1" destOrd="0" presId="urn:microsoft.com/office/officeart/2018/2/layout/IconCircleList"/>
    <dgm:cxn modelId="{1986B937-DB48-4B5C-BDFC-8703A9D4AB3C}" type="presParOf" srcId="{B8AB2230-333D-477D-93FC-C07C177C6270}" destId="{DE97AE74-B132-4600-8D64-40D653B0AEAB}" srcOrd="2" destOrd="0" presId="urn:microsoft.com/office/officeart/2018/2/layout/IconCircleList"/>
    <dgm:cxn modelId="{A55D3C1F-8F3E-440E-B9C1-C2AB403C2801}" type="presParOf" srcId="{B8AB2230-333D-477D-93FC-C07C177C6270}" destId="{E5E5DF37-7DE0-40D6-9FA2-1796FB8E89A0}"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B00A23-15C9-43F1-A942-15EE38D50668}">
      <dsp:nvSpPr>
        <dsp:cNvPr id="0" name=""/>
        <dsp:cNvSpPr/>
      </dsp:nvSpPr>
      <dsp:spPr>
        <a:xfrm>
          <a:off x="212335" y="469890"/>
          <a:ext cx="1335915" cy="1335915"/>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239280D-A014-4EDE-B9F5-0E3528AD3095}">
      <dsp:nvSpPr>
        <dsp:cNvPr id="0" name=""/>
        <dsp:cNvSpPr/>
      </dsp:nvSpPr>
      <dsp:spPr>
        <a:xfrm>
          <a:off x="492877" y="750432"/>
          <a:ext cx="774830" cy="77483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D6FBA89-61ED-4618-93A2-05DB8B136181}">
      <dsp:nvSpPr>
        <dsp:cNvPr id="0" name=""/>
        <dsp:cNvSpPr/>
      </dsp:nvSpPr>
      <dsp:spPr>
        <a:xfrm>
          <a:off x="1834517" y="469890"/>
          <a:ext cx="3148942" cy="133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577850">
            <a:lnSpc>
              <a:spcPct val="90000"/>
            </a:lnSpc>
            <a:spcBef>
              <a:spcPct val="0"/>
            </a:spcBef>
            <a:spcAft>
              <a:spcPct val="35000"/>
            </a:spcAft>
            <a:buNone/>
          </a:pPr>
          <a:r>
            <a:rPr lang="en-US" sz="1300" b="1" kern="1200"/>
            <a:t>Program Backlog:</a:t>
          </a:r>
          <a:r>
            <a:rPr lang="en-US" sz="1300" kern="1200"/>
            <a:t> There are multiple teams operating under the </a:t>
          </a:r>
          <a:r>
            <a:rPr lang="en-US" sz="1300" kern="1200">
              <a:hlinkClick xmlns:r="http://schemas.openxmlformats.org/officeDocument/2006/relationships" r:id="rId3"/>
            </a:rPr>
            <a:t>SAFe Framework</a:t>
          </a:r>
          <a:r>
            <a:rPr lang="en-US" sz="1300" kern="1200"/>
            <a:t>, getting ready to launch a new </a:t>
          </a:r>
          <a:r>
            <a:rPr lang="en-US" sz="1300" kern="1200">
              <a:hlinkClick xmlns:r="http://schemas.openxmlformats.org/officeDocument/2006/relationships" r:id="rId4"/>
            </a:rPr>
            <a:t>Agile Release Train</a:t>
          </a:r>
          <a:r>
            <a:rPr lang="en-US" sz="1300" kern="1200"/>
            <a:t>. For PI Planning, leadership needs to confirm what the top priorities are for teams to work on in the upcoming quarter.</a:t>
          </a:r>
        </a:p>
      </dsp:txBody>
      <dsp:txXfrm>
        <a:off x="1834517" y="469890"/>
        <a:ext cx="3148942" cy="1335915"/>
      </dsp:txXfrm>
    </dsp:sp>
    <dsp:sp modelId="{DFAC2D1C-ECCF-4396-B19A-CD54B871EDED}">
      <dsp:nvSpPr>
        <dsp:cNvPr id="0" name=""/>
        <dsp:cNvSpPr/>
      </dsp:nvSpPr>
      <dsp:spPr>
        <a:xfrm>
          <a:off x="5532139" y="469890"/>
          <a:ext cx="1335915" cy="1335915"/>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968F72B-217D-416D-9E98-B89D0023E880}">
      <dsp:nvSpPr>
        <dsp:cNvPr id="0" name=""/>
        <dsp:cNvSpPr/>
      </dsp:nvSpPr>
      <dsp:spPr>
        <a:xfrm>
          <a:off x="5812681" y="750432"/>
          <a:ext cx="774830" cy="77483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81025B8-1EE0-4E90-B613-F47C725880E5}">
      <dsp:nvSpPr>
        <dsp:cNvPr id="0" name=""/>
        <dsp:cNvSpPr/>
      </dsp:nvSpPr>
      <dsp:spPr>
        <a:xfrm>
          <a:off x="7154322" y="469890"/>
          <a:ext cx="3148942" cy="133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577850">
            <a:lnSpc>
              <a:spcPct val="90000"/>
            </a:lnSpc>
            <a:spcBef>
              <a:spcPct val="0"/>
            </a:spcBef>
            <a:spcAft>
              <a:spcPct val="35000"/>
            </a:spcAft>
            <a:buNone/>
          </a:pPr>
          <a:r>
            <a:rPr lang="en-US" sz="1300" b="1" kern="1200" dirty="0"/>
            <a:t>Post-Strategic Planning:</a:t>
          </a:r>
          <a:r>
            <a:rPr lang="en-US" sz="1300" kern="1200" dirty="0"/>
            <a:t> A Strategic Themes Breakdown workshop was recently completed, and there is a laundry list of things to do in the upcoming year. This list needs to be quickly prioritized to ensure the highest value items are accomplished first.</a:t>
          </a:r>
        </a:p>
      </dsp:txBody>
      <dsp:txXfrm>
        <a:off x="7154322" y="469890"/>
        <a:ext cx="3148942" cy="1335915"/>
      </dsp:txXfrm>
    </dsp:sp>
    <dsp:sp modelId="{8E92F05D-8211-4F0C-847B-55EA13983582}">
      <dsp:nvSpPr>
        <dsp:cNvPr id="0" name=""/>
        <dsp:cNvSpPr/>
      </dsp:nvSpPr>
      <dsp:spPr>
        <a:xfrm>
          <a:off x="212335" y="2545532"/>
          <a:ext cx="1335915" cy="1335915"/>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A1EF325-495A-4397-9852-F6621401B3CD}">
      <dsp:nvSpPr>
        <dsp:cNvPr id="0" name=""/>
        <dsp:cNvSpPr/>
      </dsp:nvSpPr>
      <dsp:spPr>
        <a:xfrm>
          <a:off x="492877" y="2826074"/>
          <a:ext cx="774830" cy="77483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5B09A9A-92AE-40E2-8B2F-D9DEFC00B9A9}">
      <dsp:nvSpPr>
        <dsp:cNvPr id="0" name=""/>
        <dsp:cNvSpPr/>
      </dsp:nvSpPr>
      <dsp:spPr>
        <a:xfrm>
          <a:off x="1834517" y="2545532"/>
          <a:ext cx="3148942" cy="133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577850">
            <a:lnSpc>
              <a:spcPct val="90000"/>
            </a:lnSpc>
            <a:spcBef>
              <a:spcPct val="0"/>
            </a:spcBef>
            <a:spcAft>
              <a:spcPct val="35000"/>
            </a:spcAft>
            <a:buNone/>
          </a:pPr>
          <a:r>
            <a:rPr lang="en-US" sz="1300" b="1" kern="1200"/>
            <a:t>Product Management New Features:</a:t>
          </a:r>
          <a:r>
            <a:rPr lang="en-US" sz="1300" kern="1200"/>
            <a:t> Product Management has a long list of features they want to add to their product line. They need to quickly understand which features are most important to get to production first.</a:t>
          </a:r>
        </a:p>
      </dsp:txBody>
      <dsp:txXfrm>
        <a:off x="1834517" y="2545532"/>
        <a:ext cx="3148942" cy="1335915"/>
      </dsp:txXfrm>
    </dsp:sp>
    <dsp:sp modelId="{05BE5842-A558-4E28-ACBD-8B5659A4C0D2}">
      <dsp:nvSpPr>
        <dsp:cNvPr id="0" name=""/>
        <dsp:cNvSpPr/>
      </dsp:nvSpPr>
      <dsp:spPr>
        <a:xfrm>
          <a:off x="5532139" y="2545532"/>
          <a:ext cx="1335915" cy="1335915"/>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78A5C42-07A8-43CD-8A01-778AF5FF9678}">
      <dsp:nvSpPr>
        <dsp:cNvPr id="0" name=""/>
        <dsp:cNvSpPr/>
      </dsp:nvSpPr>
      <dsp:spPr>
        <a:xfrm>
          <a:off x="5812681" y="2826074"/>
          <a:ext cx="774830" cy="774830"/>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5E5DF37-7DE0-40D6-9FA2-1796FB8E89A0}">
      <dsp:nvSpPr>
        <dsp:cNvPr id="0" name=""/>
        <dsp:cNvSpPr/>
      </dsp:nvSpPr>
      <dsp:spPr>
        <a:xfrm>
          <a:off x="7154322" y="2545532"/>
          <a:ext cx="3148942" cy="133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577850">
            <a:lnSpc>
              <a:spcPct val="90000"/>
            </a:lnSpc>
            <a:spcBef>
              <a:spcPct val="0"/>
            </a:spcBef>
            <a:spcAft>
              <a:spcPct val="35000"/>
            </a:spcAft>
            <a:buNone/>
          </a:pPr>
          <a:r>
            <a:rPr lang="en-US" sz="1300" b="1" kern="1200"/>
            <a:t>Unprioritized List:</a:t>
          </a:r>
          <a:r>
            <a:rPr lang="en-US" sz="1300" kern="1200"/>
            <a:t> You have a list of items you need to complete, and not enough resources to do everything at once. You need to prioritize based on value and effort. Any Unprioritized list? Yes, you can even use WSJF at home for Do-It-Yourself (DIY) Home Improvement.</a:t>
          </a:r>
        </a:p>
      </dsp:txBody>
      <dsp:txXfrm>
        <a:off x="7154322" y="2545532"/>
        <a:ext cx="3148942" cy="1335915"/>
      </dsp:txXfrm>
    </dsp:sp>
  </dsp:spTree>
</dsp:drawing>
</file>

<file path=ppt/diagrams/layout1.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B84AA63-D367-4EEC-839E-3DB83BB41E20}" type="datetimeFigureOut">
              <a:rPr lang="en-US" smtClean="0"/>
              <a:t>7/10/25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44EF53F-DE8E-4A28-9C94-D88AF99CB3AA}" type="slidenum">
              <a:rPr lang="en-US" smtClean="0"/>
              <a:t>‹#›</a:t>
            </a:fld>
            <a:endParaRPr lang="en-US"/>
          </a:p>
        </p:txBody>
      </p:sp>
    </p:spTree>
    <p:extLst>
      <p:ext uri="{BB962C8B-B14F-4D97-AF65-F5344CB8AC3E}">
        <p14:creationId xmlns:p14="http://schemas.microsoft.com/office/powerpoint/2010/main" val="1449009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44EF53F-DE8E-4A28-9C94-D88AF99CB3AA}" type="slidenum">
              <a:rPr lang="en-US" smtClean="0"/>
              <a:t>2</a:t>
            </a:fld>
            <a:endParaRPr lang="en-US"/>
          </a:p>
        </p:txBody>
      </p:sp>
    </p:spTree>
    <p:extLst>
      <p:ext uri="{BB962C8B-B14F-4D97-AF65-F5344CB8AC3E}">
        <p14:creationId xmlns:p14="http://schemas.microsoft.com/office/powerpoint/2010/main" val="41544972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F45B82-C77A-6D5D-EEFA-96ACCF0630B0}"/>
              </a:ext>
            </a:extLst>
          </p:cNvPr>
          <p:cNvSpPr>
            <a:spLocks noGrp="1"/>
          </p:cNvSpPr>
          <p:nvPr>
            <p:ph type="ctrTitle"/>
          </p:nvPr>
        </p:nvSpPr>
        <p:spPr>
          <a:xfrm>
            <a:off x="1524000" y="1885843"/>
            <a:ext cx="9144000" cy="2387600"/>
          </a:xfrm>
        </p:spPr>
        <p:txBody>
          <a:bodyPr anchor="b"/>
          <a:lstStyle>
            <a:lvl1pPr algn="ctr">
              <a:defRPr sz="60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DBECCBA1-D0A3-F677-DD3F-18D8CB4147E1}"/>
              </a:ext>
            </a:extLst>
          </p:cNvPr>
          <p:cNvSpPr>
            <a:spLocks noGrp="1"/>
          </p:cNvSpPr>
          <p:nvPr>
            <p:ph type="subTitle" idx="1"/>
          </p:nvPr>
        </p:nvSpPr>
        <p:spPr>
          <a:xfrm>
            <a:off x="1524000" y="436551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E03C49A2-57BD-D7D6-9B33-1A65060620C3}"/>
              </a:ext>
            </a:extLst>
          </p:cNvPr>
          <p:cNvSpPr>
            <a:spLocks noGrp="1"/>
          </p:cNvSpPr>
          <p:nvPr>
            <p:ph type="dt" sz="half" idx="10"/>
          </p:nvPr>
        </p:nvSpPr>
        <p:spPr/>
        <p:txBody>
          <a:bodyPr/>
          <a:lstStyle/>
          <a:p>
            <a:fld id="{5FBF9C33-EFFE-4431-8730-6652528F3ABA}" type="datetimeFigureOut">
              <a:rPr lang="en-US" smtClean="0"/>
              <a:t>7/10/25</a:t>
            </a:fld>
            <a:endParaRPr lang="en-US"/>
          </a:p>
        </p:txBody>
      </p:sp>
      <p:sp>
        <p:nvSpPr>
          <p:cNvPr id="5" name="Footer Placeholder 4">
            <a:extLst>
              <a:ext uri="{FF2B5EF4-FFF2-40B4-BE49-F238E27FC236}">
                <a16:creationId xmlns:a16="http://schemas.microsoft.com/office/drawing/2014/main" id="{91AF0F74-47A5-E5F3-6044-56AA9D46990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C1F4884-0822-4D28-D6F3-9174B736E578}"/>
              </a:ext>
            </a:extLst>
          </p:cNvPr>
          <p:cNvSpPr>
            <a:spLocks noGrp="1"/>
          </p:cNvSpPr>
          <p:nvPr>
            <p:ph type="sldNum" sz="quarter" idx="12"/>
          </p:nvPr>
        </p:nvSpPr>
        <p:spPr/>
        <p:txBody>
          <a:bodyPr/>
          <a:lstStyle/>
          <a:p>
            <a:fld id="{08F37E7A-5765-4FFA-9F3B-912E64852C48}" type="slidenum">
              <a:rPr lang="en-US" smtClean="0"/>
              <a:t>‹#›</a:t>
            </a:fld>
            <a:endParaRPr lang="en-US"/>
          </a:p>
        </p:txBody>
      </p:sp>
    </p:spTree>
    <p:extLst>
      <p:ext uri="{BB962C8B-B14F-4D97-AF65-F5344CB8AC3E}">
        <p14:creationId xmlns:p14="http://schemas.microsoft.com/office/powerpoint/2010/main" val="36847466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A54DA6-0041-2871-8BA4-F34E12FB89F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FAF9B5A-5076-F950-31F1-69F05AD963E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14ADFC1-1F41-E0ED-0B12-E3CD55B73B85}"/>
              </a:ext>
            </a:extLst>
          </p:cNvPr>
          <p:cNvSpPr>
            <a:spLocks noGrp="1"/>
          </p:cNvSpPr>
          <p:nvPr>
            <p:ph type="dt" sz="half" idx="10"/>
          </p:nvPr>
        </p:nvSpPr>
        <p:spPr/>
        <p:txBody>
          <a:bodyPr/>
          <a:lstStyle/>
          <a:p>
            <a:fld id="{5FBF9C33-EFFE-4431-8730-6652528F3ABA}" type="datetimeFigureOut">
              <a:rPr lang="en-US" smtClean="0"/>
              <a:t>7/10/25</a:t>
            </a:fld>
            <a:endParaRPr lang="en-US"/>
          </a:p>
        </p:txBody>
      </p:sp>
      <p:sp>
        <p:nvSpPr>
          <p:cNvPr id="5" name="Footer Placeholder 4">
            <a:extLst>
              <a:ext uri="{FF2B5EF4-FFF2-40B4-BE49-F238E27FC236}">
                <a16:creationId xmlns:a16="http://schemas.microsoft.com/office/drawing/2014/main" id="{92038D9E-4203-C25B-E2F1-A65BED31DD3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C199978-C0C9-90C5-4F63-16F7B9D8E1B3}"/>
              </a:ext>
            </a:extLst>
          </p:cNvPr>
          <p:cNvSpPr>
            <a:spLocks noGrp="1"/>
          </p:cNvSpPr>
          <p:nvPr>
            <p:ph type="sldNum" sz="quarter" idx="12"/>
          </p:nvPr>
        </p:nvSpPr>
        <p:spPr/>
        <p:txBody>
          <a:bodyPr/>
          <a:lstStyle/>
          <a:p>
            <a:fld id="{08F37E7A-5765-4FFA-9F3B-912E64852C48}" type="slidenum">
              <a:rPr lang="en-US" smtClean="0"/>
              <a:t>‹#›</a:t>
            </a:fld>
            <a:endParaRPr lang="en-US"/>
          </a:p>
        </p:txBody>
      </p:sp>
    </p:spTree>
    <p:extLst>
      <p:ext uri="{BB962C8B-B14F-4D97-AF65-F5344CB8AC3E}">
        <p14:creationId xmlns:p14="http://schemas.microsoft.com/office/powerpoint/2010/main" val="39235482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4CBDA4E-E879-C81E-CD2B-A3D5B576560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133493C-BAE8-1984-6C2A-BBA3EDB1A2C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CCD2607-B37B-E29F-C8D3-18D6E93871AD}"/>
              </a:ext>
            </a:extLst>
          </p:cNvPr>
          <p:cNvSpPr>
            <a:spLocks noGrp="1"/>
          </p:cNvSpPr>
          <p:nvPr>
            <p:ph type="dt" sz="half" idx="10"/>
          </p:nvPr>
        </p:nvSpPr>
        <p:spPr/>
        <p:txBody>
          <a:bodyPr/>
          <a:lstStyle/>
          <a:p>
            <a:fld id="{5FBF9C33-EFFE-4431-8730-6652528F3ABA}" type="datetimeFigureOut">
              <a:rPr lang="en-US" smtClean="0"/>
              <a:t>7/10/25</a:t>
            </a:fld>
            <a:endParaRPr lang="en-US"/>
          </a:p>
        </p:txBody>
      </p:sp>
      <p:sp>
        <p:nvSpPr>
          <p:cNvPr id="5" name="Footer Placeholder 4">
            <a:extLst>
              <a:ext uri="{FF2B5EF4-FFF2-40B4-BE49-F238E27FC236}">
                <a16:creationId xmlns:a16="http://schemas.microsoft.com/office/drawing/2014/main" id="{60B54CEF-0E6E-5348-CE87-DF75C91D151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F6052BB-5A18-1B0C-CA0B-116DEDE2216B}"/>
              </a:ext>
            </a:extLst>
          </p:cNvPr>
          <p:cNvSpPr>
            <a:spLocks noGrp="1"/>
          </p:cNvSpPr>
          <p:nvPr>
            <p:ph type="sldNum" sz="quarter" idx="12"/>
          </p:nvPr>
        </p:nvSpPr>
        <p:spPr/>
        <p:txBody>
          <a:bodyPr/>
          <a:lstStyle/>
          <a:p>
            <a:fld id="{08F37E7A-5765-4FFA-9F3B-912E64852C48}" type="slidenum">
              <a:rPr lang="en-US" smtClean="0"/>
              <a:t>‹#›</a:t>
            </a:fld>
            <a:endParaRPr lang="en-US"/>
          </a:p>
        </p:txBody>
      </p:sp>
    </p:spTree>
    <p:extLst>
      <p:ext uri="{BB962C8B-B14F-4D97-AF65-F5344CB8AC3E}">
        <p14:creationId xmlns:p14="http://schemas.microsoft.com/office/powerpoint/2010/main" val="26212997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F45B82-C77A-6D5D-EEFA-96ACCF0630B0}"/>
              </a:ext>
            </a:extLst>
          </p:cNvPr>
          <p:cNvSpPr>
            <a:spLocks noGrp="1"/>
          </p:cNvSpPr>
          <p:nvPr>
            <p:ph type="ctrTitle"/>
          </p:nvPr>
        </p:nvSpPr>
        <p:spPr>
          <a:xfrm>
            <a:off x="1524000" y="1885843"/>
            <a:ext cx="9144000" cy="2387600"/>
          </a:xfrm>
        </p:spPr>
        <p:txBody>
          <a:bodyPr anchor="b"/>
          <a:lstStyle>
            <a:lvl1pPr algn="ctr">
              <a:defRPr sz="60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DBECCBA1-D0A3-F677-DD3F-18D8CB4147E1}"/>
              </a:ext>
            </a:extLst>
          </p:cNvPr>
          <p:cNvSpPr>
            <a:spLocks noGrp="1"/>
          </p:cNvSpPr>
          <p:nvPr>
            <p:ph type="subTitle" idx="1"/>
          </p:nvPr>
        </p:nvSpPr>
        <p:spPr>
          <a:xfrm>
            <a:off x="1524000" y="436551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E03C49A2-57BD-D7D6-9B33-1A65060620C3}"/>
              </a:ext>
            </a:extLst>
          </p:cNvPr>
          <p:cNvSpPr>
            <a:spLocks noGrp="1"/>
          </p:cNvSpPr>
          <p:nvPr>
            <p:ph type="dt" sz="half" idx="10"/>
          </p:nvPr>
        </p:nvSpPr>
        <p:spPr/>
        <p:txBody>
          <a:bodyPr/>
          <a:lstStyle/>
          <a:p>
            <a:fld id="{4A64B588-1844-4DD8-8B89-06507DF58EBF}" type="datetimeFigureOut">
              <a:rPr lang="en-US" smtClean="0"/>
              <a:t>7/10/25</a:t>
            </a:fld>
            <a:endParaRPr lang="en-US"/>
          </a:p>
        </p:txBody>
      </p:sp>
      <p:sp>
        <p:nvSpPr>
          <p:cNvPr id="5" name="Footer Placeholder 4">
            <a:extLst>
              <a:ext uri="{FF2B5EF4-FFF2-40B4-BE49-F238E27FC236}">
                <a16:creationId xmlns:a16="http://schemas.microsoft.com/office/drawing/2014/main" id="{91AF0F74-47A5-E5F3-6044-56AA9D46990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C1F4884-0822-4D28-D6F3-9174B736E578}"/>
              </a:ext>
            </a:extLst>
          </p:cNvPr>
          <p:cNvSpPr>
            <a:spLocks noGrp="1"/>
          </p:cNvSpPr>
          <p:nvPr>
            <p:ph type="sldNum" sz="quarter" idx="12"/>
          </p:nvPr>
        </p:nvSpPr>
        <p:spPr/>
        <p:txBody>
          <a:bodyPr/>
          <a:lstStyle/>
          <a:p>
            <a:fld id="{42E89258-BD59-403E-A5AF-D7E4B2D879D5}" type="slidenum">
              <a:rPr lang="en-US" smtClean="0"/>
              <a:t>‹#›</a:t>
            </a:fld>
            <a:endParaRPr lang="en-US"/>
          </a:p>
        </p:txBody>
      </p:sp>
    </p:spTree>
    <p:extLst>
      <p:ext uri="{BB962C8B-B14F-4D97-AF65-F5344CB8AC3E}">
        <p14:creationId xmlns:p14="http://schemas.microsoft.com/office/powerpoint/2010/main" val="41048675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B9E107-4A3E-292F-7D12-BD95B13BBE1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6B5A312-102A-9DCB-B632-4C3B0E8473B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BB610BB-6827-A84E-71CF-951B618550C6}"/>
              </a:ext>
            </a:extLst>
          </p:cNvPr>
          <p:cNvSpPr>
            <a:spLocks noGrp="1"/>
          </p:cNvSpPr>
          <p:nvPr>
            <p:ph type="dt" sz="half" idx="10"/>
          </p:nvPr>
        </p:nvSpPr>
        <p:spPr/>
        <p:txBody>
          <a:bodyPr/>
          <a:lstStyle/>
          <a:p>
            <a:fld id="{4A64B588-1844-4DD8-8B89-06507DF58EBF}" type="datetimeFigureOut">
              <a:rPr lang="en-US" smtClean="0"/>
              <a:t>7/10/25</a:t>
            </a:fld>
            <a:endParaRPr lang="en-US"/>
          </a:p>
        </p:txBody>
      </p:sp>
      <p:sp>
        <p:nvSpPr>
          <p:cNvPr id="5" name="Footer Placeholder 4">
            <a:extLst>
              <a:ext uri="{FF2B5EF4-FFF2-40B4-BE49-F238E27FC236}">
                <a16:creationId xmlns:a16="http://schemas.microsoft.com/office/drawing/2014/main" id="{18ED6D4F-A73C-2A3E-EA73-13B04F7176C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8879B67-A0C9-D91D-F3DB-7BEB7EECCB2C}"/>
              </a:ext>
            </a:extLst>
          </p:cNvPr>
          <p:cNvSpPr>
            <a:spLocks noGrp="1"/>
          </p:cNvSpPr>
          <p:nvPr>
            <p:ph type="sldNum" sz="quarter" idx="12"/>
          </p:nvPr>
        </p:nvSpPr>
        <p:spPr/>
        <p:txBody>
          <a:bodyPr/>
          <a:lstStyle/>
          <a:p>
            <a:fld id="{42E89258-BD59-403E-A5AF-D7E4B2D879D5}" type="slidenum">
              <a:rPr lang="en-US" smtClean="0"/>
              <a:t>‹#›</a:t>
            </a:fld>
            <a:endParaRPr lang="en-US"/>
          </a:p>
        </p:txBody>
      </p:sp>
    </p:spTree>
    <p:extLst>
      <p:ext uri="{BB962C8B-B14F-4D97-AF65-F5344CB8AC3E}">
        <p14:creationId xmlns:p14="http://schemas.microsoft.com/office/powerpoint/2010/main" val="3930702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88BC90-4E5A-FFAF-A6DC-87A29C531AF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E5E9F04-80B4-DAE9-2A60-25EF29E3B3F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E79F64E-6BA7-8D0F-BBEE-01932E5F690C}"/>
              </a:ext>
            </a:extLst>
          </p:cNvPr>
          <p:cNvSpPr>
            <a:spLocks noGrp="1"/>
          </p:cNvSpPr>
          <p:nvPr>
            <p:ph type="dt" sz="half" idx="10"/>
          </p:nvPr>
        </p:nvSpPr>
        <p:spPr/>
        <p:txBody>
          <a:bodyPr/>
          <a:lstStyle/>
          <a:p>
            <a:fld id="{4A64B588-1844-4DD8-8B89-06507DF58EBF}" type="datetimeFigureOut">
              <a:rPr lang="en-US" smtClean="0"/>
              <a:t>7/10/25</a:t>
            </a:fld>
            <a:endParaRPr lang="en-US"/>
          </a:p>
        </p:txBody>
      </p:sp>
      <p:sp>
        <p:nvSpPr>
          <p:cNvPr id="5" name="Footer Placeholder 4">
            <a:extLst>
              <a:ext uri="{FF2B5EF4-FFF2-40B4-BE49-F238E27FC236}">
                <a16:creationId xmlns:a16="http://schemas.microsoft.com/office/drawing/2014/main" id="{A2E9928F-2F36-47D9-3751-74DFB4A0570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C0CE6A8-7AAD-772A-DDB6-E257A7A47B9A}"/>
              </a:ext>
            </a:extLst>
          </p:cNvPr>
          <p:cNvSpPr>
            <a:spLocks noGrp="1"/>
          </p:cNvSpPr>
          <p:nvPr>
            <p:ph type="sldNum" sz="quarter" idx="12"/>
          </p:nvPr>
        </p:nvSpPr>
        <p:spPr/>
        <p:txBody>
          <a:bodyPr/>
          <a:lstStyle/>
          <a:p>
            <a:fld id="{42E89258-BD59-403E-A5AF-D7E4B2D879D5}" type="slidenum">
              <a:rPr lang="en-US" smtClean="0"/>
              <a:t>‹#›</a:t>
            </a:fld>
            <a:endParaRPr lang="en-US"/>
          </a:p>
        </p:txBody>
      </p:sp>
    </p:spTree>
    <p:extLst>
      <p:ext uri="{BB962C8B-B14F-4D97-AF65-F5344CB8AC3E}">
        <p14:creationId xmlns:p14="http://schemas.microsoft.com/office/powerpoint/2010/main" val="373898461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964DED-2223-ADC2-8CEE-C3EF42A5F39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267DCBF-0EFC-9D33-76E4-2E463D94BBD6}"/>
              </a:ext>
            </a:extLst>
          </p:cNvPr>
          <p:cNvSpPr>
            <a:spLocks noGrp="1"/>
          </p:cNvSpPr>
          <p:nvPr>
            <p:ph sz="half" idx="1"/>
          </p:nvPr>
        </p:nvSpPr>
        <p:spPr>
          <a:xfrm>
            <a:off x="838200" y="1882065"/>
            <a:ext cx="5181600" cy="429489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130D606-BB04-7B1D-B9CF-EF2322157F8F}"/>
              </a:ext>
            </a:extLst>
          </p:cNvPr>
          <p:cNvSpPr>
            <a:spLocks noGrp="1"/>
          </p:cNvSpPr>
          <p:nvPr>
            <p:ph sz="half" idx="2"/>
          </p:nvPr>
        </p:nvSpPr>
        <p:spPr>
          <a:xfrm>
            <a:off x="6172200" y="1882065"/>
            <a:ext cx="5181600" cy="429489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2788C97-93AE-C1AF-D27F-A0C34859B208}"/>
              </a:ext>
            </a:extLst>
          </p:cNvPr>
          <p:cNvSpPr>
            <a:spLocks noGrp="1"/>
          </p:cNvSpPr>
          <p:nvPr>
            <p:ph type="dt" sz="half" idx="10"/>
          </p:nvPr>
        </p:nvSpPr>
        <p:spPr/>
        <p:txBody>
          <a:bodyPr/>
          <a:lstStyle/>
          <a:p>
            <a:fld id="{4A64B588-1844-4DD8-8B89-06507DF58EBF}" type="datetimeFigureOut">
              <a:rPr lang="en-US" smtClean="0"/>
              <a:t>7/10/25</a:t>
            </a:fld>
            <a:endParaRPr lang="en-US"/>
          </a:p>
        </p:txBody>
      </p:sp>
      <p:sp>
        <p:nvSpPr>
          <p:cNvPr id="6" name="Footer Placeholder 5">
            <a:extLst>
              <a:ext uri="{FF2B5EF4-FFF2-40B4-BE49-F238E27FC236}">
                <a16:creationId xmlns:a16="http://schemas.microsoft.com/office/drawing/2014/main" id="{53384192-2C4C-092F-8D15-7136FEDE3FF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7905698-0156-0455-FF91-75E62E218B84}"/>
              </a:ext>
            </a:extLst>
          </p:cNvPr>
          <p:cNvSpPr>
            <a:spLocks noGrp="1"/>
          </p:cNvSpPr>
          <p:nvPr>
            <p:ph type="sldNum" sz="quarter" idx="12"/>
          </p:nvPr>
        </p:nvSpPr>
        <p:spPr/>
        <p:txBody>
          <a:bodyPr/>
          <a:lstStyle/>
          <a:p>
            <a:fld id="{42E89258-BD59-403E-A5AF-D7E4B2D879D5}" type="slidenum">
              <a:rPr lang="en-US" smtClean="0"/>
              <a:t>‹#›</a:t>
            </a:fld>
            <a:endParaRPr lang="en-US"/>
          </a:p>
        </p:txBody>
      </p:sp>
    </p:spTree>
    <p:extLst>
      <p:ext uri="{BB962C8B-B14F-4D97-AF65-F5344CB8AC3E}">
        <p14:creationId xmlns:p14="http://schemas.microsoft.com/office/powerpoint/2010/main" val="7878393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42C6CE-6F80-7BAE-0DC6-A4C3F114DA9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C4CA7E5-282F-43FB-4482-0BE67742D25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00984C7-6F78-7D53-7ACC-742720814C3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90AB87D-6EDE-E517-6C9A-822DF7AB26E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D9BE5B4-6827-0187-D6E5-A70EA500993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CA56501-5B4B-82BB-2124-FCA00086E475}"/>
              </a:ext>
            </a:extLst>
          </p:cNvPr>
          <p:cNvSpPr>
            <a:spLocks noGrp="1"/>
          </p:cNvSpPr>
          <p:nvPr>
            <p:ph type="dt" sz="half" idx="10"/>
          </p:nvPr>
        </p:nvSpPr>
        <p:spPr/>
        <p:txBody>
          <a:bodyPr/>
          <a:lstStyle/>
          <a:p>
            <a:fld id="{4A64B588-1844-4DD8-8B89-06507DF58EBF}" type="datetimeFigureOut">
              <a:rPr lang="en-US" smtClean="0"/>
              <a:t>7/10/25</a:t>
            </a:fld>
            <a:endParaRPr lang="en-US"/>
          </a:p>
        </p:txBody>
      </p:sp>
      <p:sp>
        <p:nvSpPr>
          <p:cNvPr id="8" name="Footer Placeholder 7">
            <a:extLst>
              <a:ext uri="{FF2B5EF4-FFF2-40B4-BE49-F238E27FC236}">
                <a16:creationId xmlns:a16="http://schemas.microsoft.com/office/drawing/2014/main" id="{3E1F5356-8E5B-576C-1BCE-E34A860C65D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9A4AD73-5DCB-08EE-5595-E5C62E4DF9E9}"/>
              </a:ext>
            </a:extLst>
          </p:cNvPr>
          <p:cNvSpPr>
            <a:spLocks noGrp="1"/>
          </p:cNvSpPr>
          <p:nvPr>
            <p:ph type="sldNum" sz="quarter" idx="12"/>
          </p:nvPr>
        </p:nvSpPr>
        <p:spPr/>
        <p:txBody>
          <a:bodyPr/>
          <a:lstStyle/>
          <a:p>
            <a:fld id="{42E89258-BD59-403E-A5AF-D7E4B2D879D5}" type="slidenum">
              <a:rPr lang="en-US" smtClean="0"/>
              <a:t>‹#›</a:t>
            </a:fld>
            <a:endParaRPr lang="en-US"/>
          </a:p>
        </p:txBody>
      </p:sp>
    </p:spTree>
    <p:extLst>
      <p:ext uri="{BB962C8B-B14F-4D97-AF65-F5344CB8AC3E}">
        <p14:creationId xmlns:p14="http://schemas.microsoft.com/office/powerpoint/2010/main" val="5400648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AC3903-EE8B-7E61-2273-B6DB43A2051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F0890EE-1E85-4736-BDA5-49F9B429F1AF}"/>
              </a:ext>
            </a:extLst>
          </p:cNvPr>
          <p:cNvSpPr>
            <a:spLocks noGrp="1"/>
          </p:cNvSpPr>
          <p:nvPr>
            <p:ph type="dt" sz="half" idx="10"/>
          </p:nvPr>
        </p:nvSpPr>
        <p:spPr/>
        <p:txBody>
          <a:bodyPr/>
          <a:lstStyle/>
          <a:p>
            <a:fld id="{4A64B588-1844-4DD8-8B89-06507DF58EBF}" type="datetimeFigureOut">
              <a:rPr lang="en-US" smtClean="0"/>
              <a:t>7/10/25</a:t>
            </a:fld>
            <a:endParaRPr lang="en-US"/>
          </a:p>
        </p:txBody>
      </p:sp>
      <p:sp>
        <p:nvSpPr>
          <p:cNvPr id="4" name="Footer Placeholder 3">
            <a:extLst>
              <a:ext uri="{FF2B5EF4-FFF2-40B4-BE49-F238E27FC236}">
                <a16:creationId xmlns:a16="http://schemas.microsoft.com/office/drawing/2014/main" id="{0405BBE7-EF4A-2244-2059-BA4D020D17A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6BFEC82-783F-1AC0-D80D-6EF27E776687}"/>
              </a:ext>
            </a:extLst>
          </p:cNvPr>
          <p:cNvSpPr>
            <a:spLocks noGrp="1"/>
          </p:cNvSpPr>
          <p:nvPr>
            <p:ph type="sldNum" sz="quarter" idx="12"/>
          </p:nvPr>
        </p:nvSpPr>
        <p:spPr/>
        <p:txBody>
          <a:bodyPr/>
          <a:lstStyle/>
          <a:p>
            <a:fld id="{42E89258-BD59-403E-A5AF-D7E4B2D879D5}" type="slidenum">
              <a:rPr lang="en-US" smtClean="0"/>
              <a:t>‹#›</a:t>
            </a:fld>
            <a:endParaRPr lang="en-US"/>
          </a:p>
        </p:txBody>
      </p:sp>
    </p:spTree>
    <p:extLst>
      <p:ext uri="{BB962C8B-B14F-4D97-AF65-F5344CB8AC3E}">
        <p14:creationId xmlns:p14="http://schemas.microsoft.com/office/powerpoint/2010/main" val="394690831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717BF54-CA18-C39A-37FC-BA6A3F224DB3}"/>
              </a:ext>
            </a:extLst>
          </p:cNvPr>
          <p:cNvSpPr>
            <a:spLocks noGrp="1"/>
          </p:cNvSpPr>
          <p:nvPr>
            <p:ph type="dt" sz="half" idx="10"/>
          </p:nvPr>
        </p:nvSpPr>
        <p:spPr/>
        <p:txBody>
          <a:bodyPr/>
          <a:lstStyle/>
          <a:p>
            <a:fld id="{4A64B588-1844-4DD8-8B89-06507DF58EBF}" type="datetimeFigureOut">
              <a:rPr lang="en-US" smtClean="0"/>
              <a:t>7/10/25</a:t>
            </a:fld>
            <a:endParaRPr lang="en-US"/>
          </a:p>
        </p:txBody>
      </p:sp>
      <p:sp>
        <p:nvSpPr>
          <p:cNvPr id="3" name="Footer Placeholder 2">
            <a:extLst>
              <a:ext uri="{FF2B5EF4-FFF2-40B4-BE49-F238E27FC236}">
                <a16:creationId xmlns:a16="http://schemas.microsoft.com/office/drawing/2014/main" id="{272D06B9-BDF6-44DE-7FE2-64466992966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0E9A3C7-4F57-4536-25C9-A7DDECFFA4B6}"/>
              </a:ext>
            </a:extLst>
          </p:cNvPr>
          <p:cNvSpPr>
            <a:spLocks noGrp="1"/>
          </p:cNvSpPr>
          <p:nvPr>
            <p:ph type="sldNum" sz="quarter" idx="12"/>
          </p:nvPr>
        </p:nvSpPr>
        <p:spPr/>
        <p:txBody>
          <a:bodyPr/>
          <a:lstStyle/>
          <a:p>
            <a:fld id="{42E89258-BD59-403E-A5AF-D7E4B2D879D5}" type="slidenum">
              <a:rPr lang="en-US" smtClean="0"/>
              <a:t>‹#›</a:t>
            </a:fld>
            <a:endParaRPr lang="en-US"/>
          </a:p>
        </p:txBody>
      </p:sp>
    </p:spTree>
    <p:extLst>
      <p:ext uri="{BB962C8B-B14F-4D97-AF65-F5344CB8AC3E}">
        <p14:creationId xmlns:p14="http://schemas.microsoft.com/office/powerpoint/2010/main" val="165106241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C1709-70A5-51A4-E74E-3C69C53BCFF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915DF41-8708-B1E5-8AC5-2CCAE069613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F756C5D-9434-E2B0-1CFB-07E9BAD77AD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0F8F19A-C89E-A68A-ED70-8119AD4C9826}"/>
              </a:ext>
            </a:extLst>
          </p:cNvPr>
          <p:cNvSpPr>
            <a:spLocks noGrp="1"/>
          </p:cNvSpPr>
          <p:nvPr>
            <p:ph type="dt" sz="half" idx="10"/>
          </p:nvPr>
        </p:nvSpPr>
        <p:spPr/>
        <p:txBody>
          <a:bodyPr/>
          <a:lstStyle/>
          <a:p>
            <a:fld id="{4A64B588-1844-4DD8-8B89-06507DF58EBF}" type="datetimeFigureOut">
              <a:rPr lang="en-US" smtClean="0"/>
              <a:t>7/10/25</a:t>
            </a:fld>
            <a:endParaRPr lang="en-US"/>
          </a:p>
        </p:txBody>
      </p:sp>
      <p:sp>
        <p:nvSpPr>
          <p:cNvPr id="6" name="Footer Placeholder 5">
            <a:extLst>
              <a:ext uri="{FF2B5EF4-FFF2-40B4-BE49-F238E27FC236}">
                <a16:creationId xmlns:a16="http://schemas.microsoft.com/office/drawing/2014/main" id="{5BA82754-089A-A216-AFF4-BECAEB68671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4A22DD2-FF30-10DD-08F2-0DF2A9E32004}"/>
              </a:ext>
            </a:extLst>
          </p:cNvPr>
          <p:cNvSpPr>
            <a:spLocks noGrp="1"/>
          </p:cNvSpPr>
          <p:nvPr>
            <p:ph type="sldNum" sz="quarter" idx="12"/>
          </p:nvPr>
        </p:nvSpPr>
        <p:spPr/>
        <p:txBody>
          <a:bodyPr/>
          <a:lstStyle/>
          <a:p>
            <a:fld id="{42E89258-BD59-403E-A5AF-D7E4B2D879D5}" type="slidenum">
              <a:rPr lang="en-US" smtClean="0"/>
              <a:t>‹#›</a:t>
            </a:fld>
            <a:endParaRPr lang="en-US"/>
          </a:p>
        </p:txBody>
      </p:sp>
    </p:spTree>
    <p:extLst>
      <p:ext uri="{BB962C8B-B14F-4D97-AF65-F5344CB8AC3E}">
        <p14:creationId xmlns:p14="http://schemas.microsoft.com/office/powerpoint/2010/main" val="38548670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B9E107-4A3E-292F-7D12-BD95B13BBE1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6B5A312-102A-9DCB-B632-4C3B0E8473B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BB610BB-6827-A84E-71CF-951B618550C6}"/>
              </a:ext>
            </a:extLst>
          </p:cNvPr>
          <p:cNvSpPr>
            <a:spLocks noGrp="1"/>
          </p:cNvSpPr>
          <p:nvPr>
            <p:ph type="dt" sz="half" idx="10"/>
          </p:nvPr>
        </p:nvSpPr>
        <p:spPr/>
        <p:txBody>
          <a:bodyPr/>
          <a:lstStyle/>
          <a:p>
            <a:fld id="{5FBF9C33-EFFE-4431-8730-6652528F3ABA}" type="datetimeFigureOut">
              <a:rPr lang="en-US" smtClean="0"/>
              <a:t>7/10/25</a:t>
            </a:fld>
            <a:endParaRPr lang="en-US"/>
          </a:p>
        </p:txBody>
      </p:sp>
      <p:sp>
        <p:nvSpPr>
          <p:cNvPr id="5" name="Footer Placeholder 4">
            <a:extLst>
              <a:ext uri="{FF2B5EF4-FFF2-40B4-BE49-F238E27FC236}">
                <a16:creationId xmlns:a16="http://schemas.microsoft.com/office/drawing/2014/main" id="{18ED6D4F-A73C-2A3E-EA73-13B04F7176C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8879B67-A0C9-D91D-F3DB-7BEB7EECCB2C}"/>
              </a:ext>
            </a:extLst>
          </p:cNvPr>
          <p:cNvSpPr>
            <a:spLocks noGrp="1"/>
          </p:cNvSpPr>
          <p:nvPr>
            <p:ph type="sldNum" sz="quarter" idx="12"/>
          </p:nvPr>
        </p:nvSpPr>
        <p:spPr/>
        <p:txBody>
          <a:bodyPr/>
          <a:lstStyle/>
          <a:p>
            <a:fld id="{08F37E7A-5765-4FFA-9F3B-912E64852C48}" type="slidenum">
              <a:rPr lang="en-US" smtClean="0"/>
              <a:t>‹#›</a:t>
            </a:fld>
            <a:endParaRPr lang="en-US"/>
          </a:p>
        </p:txBody>
      </p:sp>
    </p:spTree>
    <p:extLst>
      <p:ext uri="{BB962C8B-B14F-4D97-AF65-F5344CB8AC3E}">
        <p14:creationId xmlns:p14="http://schemas.microsoft.com/office/powerpoint/2010/main" val="160994629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0659E7-0C6C-7B3E-FA8A-29818A319DE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FD51C0F-4382-3177-29A6-A69811F8646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E39457DF-8FCC-7B90-4B55-AF7973F5F55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5B9C654-5F99-ECAE-F291-D0941B02C46D}"/>
              </a:ext>
            </a:extLst>
          </p:cNvPr>
          <p:cNvSpPr>
            <a:spLocks noGrp="1"/>
          </p:cNvSpPr>
          <p:nvPr>
            <p:ph type="dt" sz="half" idx="10"/>
          </p:nvPr>
        </p:nvSpPr>
        <p:spPr/>
        <p:txBody>
          <a:bodyPr/>
          <a:lstStyle/>
          <a:p>
            <a:fld id="{4A64B588-1844-4DD8-8B89-06507DF58EBF}" type="datetimeFigureOut">
              <a:rPr lang="en-US" smtClean="0"/>
              <a:t>7/10/25</a:t>
            </a:fld>
            <a:endParaRPr lang="en-US"/>
          </a:p>
        </p:txBody>
      </p:sp>
      <p:sp>
        <p:nvSpPr>
          <p:cNvPr id="6" name="Footer Placeholder 5">
            <a:extLst>
              <a:ext uri="{FF2B5EF4-FFF2-40B4-BE49-F238E27FC236}">
                <a16:creationId xmlns:a16="http://schemas.microsoft.com/office/drawing/2014/main" id="{CA079B4E-3294-5CFB-CC5F-BCFC7B901EB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1DC4BDD-BA21-CD4B-B040-5AEE987372B9}"/>
              </a:ext>
            </a:extLst>
          </p:cNvPr>
          <p:cNvSpPr>
            <a:spLocks noGrp="1"/>
          </p:cNvSpPr>
          <p:nvPr>
            <p:ph type="sldNum" sz="quarter" idx="12"/>
          </p:nvPr>
        </p:nvSpPr>
        <p:spPr/>
        <p:txBody>
          <a:bodyPr/>
          <a:lstStyle/>
          <a:p>
            <a:fld id="{42E89258-BD59-403E-A5AF-D7E4B2D879D5}" type="slidenum">
              <a:rPr lang="en-US" smtClean="0"/>
              <a:t>‹#›</a:t>
            </a:fld>
            <a:endParaRPr lang="en-US"/>
          </a:p>
        </p:txBody>
      </p:sp>
    </p:spTree>
    <p:extLst>
      <p:ext uri="{BB962C8B-B14F-4D97-AF65-F5344CB8AC3E}">
        <p14:creationId xmlns:p14="http://schemas.microsoft.com/office/powerpoint/2010/main" val="226560723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A54DA6-0041-2871-8BA4-F34E12FB89F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FAF9B5A-5076-F950-31F1-69F05AD963E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14ADFC1-1F41-E0ED-0B12-E3CD55B73B85}"/>
              </a:ext>
            </a:extLst>
          </p:cNvPr>
          <p:cNvSpPr>
            <a:spLocks noGrp="1"/>
          </p:cNvSpPr>
          <p:nvPr>
            <p:ph type="dt" sz="half" idx="10"/>
          </p:nvPr>
        </p:nvSpPr>
        <p:spPr/>
        <p:txBody>
          <a:bodyPr/>
          <a:lstStyle/>
          <a:p>
            <a:fld id="{4A64B588-1844-4DD8-8B89-06507DF58EBF}" type="datetimeFigureOut">
              <a:rPr lang="en-US" smtClean="0"/>
              <a:t>7/10/25</a:t>
            </a:fld>
            <a:endParaRPr lang="en-US"/>
          </a:p>
        </p:txBody>
      </p:sp>
      <p:sp>
        <p:nvSpPr>
          <p:cNvPr id="5" name="Footer Placeholder 4">
            <a:extLst>
              <a:ext uri="{FF2B5EF4-FFF2-40B4-BE49-F238E27FC236}">
                <a16:creationId xmlns:a16="http://schemas.microsoft.com/office/drawing/2014/main" id="{92038D9E-4203-C25B-E2F1-A65BED31DD3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C199978-C0C9-90C5-4F63-16F7B9D8E1B3}"/>
              </a:ext>
            </a:extLst>
          </p:cNvPr>
          <p:cNvSpPr>
            <a:spLocks noGrp="1"/>
          </p:cNvSpPr>
          <p:nvPr>
            <p:ph type="sldNum" sz="quarter" idx="12"/>
          </p:nvPr>
        </p:nvSpPr>
        <p:spPr/>
        <p:txBody>
          <a:bodyPr/>
          <a:lstStyle/>
          <a:p>
            <a:fld id="{42E89258-BD59-403E-A5AF-D7E4B2D879D5}" type="slidenum">
              <a:rPr lang="en-US" smtClean="0"/>
              <a:t>‹#›</a:t>
            </a:fld>
            <a:endParaRPr lang="en-US"/>
          </a:p>
        </p:txBody>
      </p:sp>
    </p:spTree>
    <p:extLst>
      <p:ext uri="{BB962C8B-B14F-4D97-AF65-F5344CB8AC3E}">
        <p14:creationId xmlns:p14="http://schemas.microsoft.com/office/powerpoint/2010/main" val="326105351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4CBDA4E-E879-C81E-CD2B-A3D5B576560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133493C-BAE8-1984-6C2A-BBA3EDB1A2C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CCD2607-B37B-E29F-C8D3-18D6E93871AD}"/>
              </a:ext>
            </a:extLst>
          </p:cNvPr>
          <p:cNvSpPr>
            <a:spLocks noGrp="1"/>
          </p:cNvSpPr>
          <p:nvPr>
            <p:ph type="dt" sz="half" idx="10"/>
          </p:nvPr>
        </p:nvSpPr>
        <p:spPr/>
        <p:txBody>
          <a:bodyPr/>
          <a:lstStyle/>
          <a:p>
            <a:fld id="{4A64B588-1844-4DD8-8B89-06507DF58EBF}" type="datetimeFigureOut">
              <a:rPr lang="en-US" smtClean="0"/>
              <a:t>7/10/25</a:t>
            </a:fld>
            <a:endParaRPr lang="en-US"/>
          </a:p>
        </p:txBody>
      </p:sp>
      <p:sp>
        <p:nvSpPr>
          <p:cNvPr id="5" name="Footer Placeholder 4">
            <a:extLst>
              <a:ext uri="{FF2B5EF4-FFF2-40B4-BE49-F238E27FC236}">
                <a16:creationId xmlns:a16="http://schemas.microsoft.com/office/drawing/2014/main" id="{60B54CEF-0E6E-5348-CE87-DF75C91D151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F6052BB-5A18-1B0C-CA0B-116DEDE2216B}"/>
              </a:ext>
            </a:extLst>
          </p:cNvPr>
          <p:cNvSpPr>
            <a:spLocks noGrp="1"/>
          </p:cNvSpPr>
          <p:nvPr>
            <p:ph type="sldNum" sz="quarter" idx="12"/>
          </p:nvPr>
        </p:nvSpPr>
        <p:spPr/>
        <p:txBody>
          <a:bodyPr/>
          <a:lstStyle/>
          <a:p>
            <a:fld id="{42E89258-BD59-403E-A5AF-D7E4B2D879D5}" type="slidenum">
              <a:rPr lang="en-US" smtClean="0"/>
              <a:t>‹#›</a:t>
            </a:fld>
            <a:endParaRPr lang="en-US"/>
          </a:p>
        </p:txBody>
      </p:sp>
    </p:spTree>
    <p:extLst>
      <p:ext uri="{BB962C8B-B14F-4D97-AF65-F5344CB8AC3E}">
        <p14:creationId xmlns:p14="http://schemas.microsoft.com/office/powerpoint/2010/main" val="196885494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F45B82-C77A-6D5D-EEFA-96ACCF0630B0}"/>
              </a:ext>
            </a:extLst>
          </p:cNvPr>
          <p:cNvSpPr>
            <a:spLocks noGrp="1"/>
          </p:cNvSpPr>
          <p:nvPr>
            <p:ph type="ctrTitle"/>
          </p:nvPr>
        </p:nvSpPr>
        <p:spPr>
          <a:xfrm>
            <a:off x="1524000" y="1885843"/>
            <a:ext cx="9144000" cy="2387600"/>
          </a:xfrm>
        </p:spPr>
        <p:txBody>
          <a:bodyPr anchor="b"/>
          <a:lstStyle>
            <a:lvl1pPr algn="ctr">
              <a:defRPr sz="60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DBECCBA1-D0A3-F677-DD3F-18D8CB4147E1}"/>
              </a:ext>
            </a:extLst>
          </p:cNvPr>
          <p:cNvSpPr>
            <a:spLocks noGrp="1"/>
          </p:cNvSpPr>
          <p:nvPr>
            <p:ph type="subTitle" idx="1"/>
          </p:nvPr>
        </p:nvSpPr>
        <p:spPr>
          <a:xfrm>
            <a:off x="1524000" y="436551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E03C49A2-57BD-D7D6-9B33-1A65060620C3}"/>
              </a:ext>
            </a:extLst>
          </p:cNvPr>
          <p:cNvSpPr>
            <a:spLocks noGrp="1"/>
          </p:cNvSpPr>
          <p:nvPr>
            <p:ph type="dt" sz="half" idx="10"/>
          </p:nvPr>
        </p:nvSpPr>
        <p:spPr/>
        <p:txBody>
          <a:bodyPr/>
          <a:lstStyle/>
          <a:p>
            <a:fld id="{5FBF9C33-EFFE-4431-8730-6652528F3ABA}" type="datetimeFigureOut">
              <a:rPr lang="en-US" smtClean="0"/>
              <a:t>7/10/25</a:t>
            </a:fld>
            <a:endParaRPr lang="en-US"/>
          </a:p>
        </p:txBody>
      </p:sp>
      <p:sp>
        <p:nvSpPr>
          <p:cNvPr id="5" name="Footer Placeholder 4">
            <a:extLst>
              <a:ext uri="{FF2B5EF4-FFF2-40B4-BE49-F238E27FC236}">
                <a16:creationId xmlns:a16="http://schemas.microsoft.com/office/drawing/2014/main" id="{91AF0F74-47A5-E5F3-6044-56AA9D46990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C1F4884-0822-4D28-D6F3-9174B736E578}"/>
              </a:ext>
            </a:extLst>
          </p:cNvPr>
          <p:cNvSpPr>
            <a:spLocks noGrp="1"/>
          </p:cNvSpPr>
          <p:nvPr>
            <p:ph type="sldNum" sz="quarter" idx="12"/>
          </p:nvPr>
        </p:nvSpPr>
        <p:spPr/>
        <p:txBody>
          <a:bodyPr/>
          <a:lstStyle/>
          <a:p>
            <a:fld id="{08F37E7A-5765-4FFA-9F3B-912E64852C48}" type="slidenum">
              <a:rPr lang="en-US" smtClean="0"/>
              <a:t>‹#›</a:t>
            </a:fld>
            <a:endParaRPr lang="en-US"/>
          </a:p>
        </p:txBody>
      </p:sp>
    </p:spTree>
    <p:extLst>
      <p:ext uri="{BB962C8B-B14F-4D97-AF65-F5344CB8AC3E}">
        <p14:creationId xmlns:p14="http://schemas.microsoft.com/office/powerpoint/2010/main" val="243939184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B9E107-4A3E-292F-7D12-BD95B13BBE1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6B5A312-102A-9DCB-B632-4C3B0E8473B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BB610BB-6827-A84E-71CF-951B618550C6}"/>
              </a:ext>
            </a:extLst>
          </p:cNvPr>
          <p:cNvSpPr>
            <a:spLocks noGrp="1"/>
          </p:cNvSpPr>
          <p:nvPr>
            <p:ph type="dt" sz="half" idx="10"/>
          </p:nvPr>
        </p:nvSpPr>
        <p:spPr/>
        <p:txBody>
          <a:bodyPr/>
          <a:lstStyle/>
          <a:p>
            <a:fld id="{5FBF9C33-EFFE-4431-8730-6652528F3ABA}" type="datetimeFigureOut">
              <a:rPr lang="en-US" smtClean="0"/>
              <a:t>7/10/25</a:t>
            </a:fld>
            <a:endParaRPr lang="en-US"/>
          </a:p>
        </p:txBody>
      </p:sp>
      <p:sp>
        <p:nvSpPr>
          <p:cNvPr id="5" name="Footer Placeholder 4">
            <a:extLst>
              <a:ext uri="{FF2B5EF4-FFF2-40B4-BE49-F238E27FC236}">
                <a16:creationId xmlns:a16="http://schemas.microsoft.com/office/drawing/2014/main" id="{18ED6D4F-A73C-2A3E-EA73-13B04F7176C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8879B67-A0C9-D91D-F3DB-7BEB7EECCB2C}"/>
              </a:ext>
            </a:extLst>
          </p:cNvPr>
          <p:cNvSpPr>
            <a:spLocks noGrp="1"/>
          </p:cNvSpPr>
          <p:nvPr>
            <p:ph type="sldNum" sz="quarter" idx="12"/>
          </p:nvPr>
        </p:nvSpPr>
        <p:spPr/>
        <p:txBody>
          <a:bodyPr/>
          <a:lstStyle/>
          <a:p>
            <a:fld id="{08F37E7A-5765-4FFA-9F3B-912E64852C48}" type="slidenum">
              <a:rPr lang="en-US" smtClean="0"/>
              <a:t>‹#›</a:t>
            </a:fld>
            <a:endParaRPr lang="en-US"/>
          </a:p>
        </p:txBody>
      </p:sp>
    </p:spTree>
    <p:extLst>
      <p:ext uri="{BB962C8B-B14F-4D97-AF65-F5344CB8AC3E}">
        <p14:creationId xmlns:p14="http://schemas.microsoft.com/office/powerpoint/2010/main" val="377449371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88BC90-4E5A-FFAF-A6DC-87A29C531AF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E5E9F04-80B4-DAE9-2A60-25EF29E3B3F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E79F64E-6BA7-8D0F-BBEE-01932E5F690C}"/>
              </a:ext>
            </a:extLst>
          </p:cNvPr>
          <p:cNvSpPr>
            <a:spLocks noGrp="1"/>
          </p:cNvSpPr>
          <p:nvPr>
            <p:ph type="dt" sz="half" idx="10"/>
          </p:nvPr>
        </p:nvSpPr>
        <p:spPr/>
        <p:txBody>
          <a:bodyPr/>
          <a:lstStyle/>
          <a:p>
            <a:fld id="{5FBF9C33-EFFE-4431-8730-6652528F3ABA}" type="datetimeFigureOut">
              <a:rPr lang="en-US" smtClean="0"/>
              <a:t>7/10/25</a:t>
            </a:fld>
            <a:endParaRPr lang="en-US"/>
          </a:p>
        </p:txBody>
      </p:sp>
      <p:sp>
        <p:nvSpPr>
          <p:cNvPr id="5" name="Footer Placeholder 4">
            <a:extLst>
              <a:ext uri="{FF2B5EF4-FFF2-40B4-BE49-F238E27FC236}">
                <a16:creationId xmlns:a16="http://schemas.microsoft.com/office/drawing/2014/main" id="{A2E9928F-2F36-47D9-3751-74DFB4A0570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C0CE6A8-7AAD-772A-DDB6-E257A7A47B9A}"/>
              </a:ext>
            </a:extLst>
          </p:cNvPr>
          <p:cNvSpPr>
            <a:spLocks noGrp="1"/>
          </p:cNvSpPr>
          <p:nvPr>
            <p:ph type="sldNum" sz="quarter" idx="12"/>
          </p:nvPr>
        </p:nvSpPr>
        <p:spPr/>
        <p:txBody>
          <a:bodyPr/>
          <a:lstStyle/>
          <a:p>
            <a:fld id="{08F37E7A-5765-4FFA-9F3B-912E64852C48}" type="slidenum">
              <a:rPr lang="en-US" smtClean="0"/>
              <a:t>‹#›</a:t>
            </a:fld>
            <a:endParaRPr lang="en-US"/>
          </a:p>
        </p:txBody>
      </p:sp>
    </p:spTree>
    <p:extLst>
      <p:ext uri="{BB962C8B-B14F-4D97-AF65-F5344CB8AC3E}">
        <p14:creationId xmlns:p14="http://schemas.microsoft.com/office/powerpoint/2010/main" val="212623939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964DED-2223-ADC2-8CEE-C3EF42A5F39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267DCBF-0EFC-9D33-76E4-2E463D94BBD6}"/>
              </a:ext>
            </a:extLst>
          </p:cNvPr>
          <p:cNvSpPr>
            <a:spLocks noGrp="1"/>
          </p:cNvSpPr>
          <p:nvPr>
            <p:ph sz="half" idx="1"/>
          </p:nvPr>
        </p:nvSpPr>
        <p:spPr>
          <a:xfrm>
            <a:off x="838200" y="1882065"/>
            <a:ext cx="5181600" cy="429489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130D606-BB04-7B1D-B9CF-EF2322157F8F}"/>
              </a:ext>
            </a:extLst>
          </p:cNvPr>
          <p:cNvSpPr>
            <a:spLocks noGrp="1"/>
          </p:cNvSpPr>
          <p:nvPr>
            <p:ph sz="half" idx="2"/>
          </p:nvPr>
        </p:nvSpPr>
        <p:spPr>
          <a:xfrm>
            <a:off x="6172200" y="1882065"/>
            <a:ext cx="5181600" cy="429489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2788C97-93AE-C1AF-D27F-A0C34859B208}"/>
              </a:ext>
            </a:extLst>
          </p:cNvPr>
          <p:cNvSpPr>
            <a:spLocks noGrp="1"/>
          </p:cNvSpPr>
          <p:nvPr>
            <p:ph type="dt" sz="half" idx="10"/>
          </p:nvPr>
        </p:nvSpPr>
        <p:spPr/>
        <p:txBody>
          <a:bodyPr/>
          <a:lstStyle/>
          <a:p>
            <a:fld id="{5FBF9C33-EFFE-4431-8730-6652528F3ABA}" type="datetimeFigureOut">
              <a:rPr lang="en-US" smtClean="0"/>
              <a:t>7/10/25</a:t>
            </a:fld>
            <a:endParaRPr lang="en-US"/>
          </a:p>
        </p:txBody>
      </p:sp>
      <p:sp>
        <p:nvSpPr>
          <p:cNvPr id="6" name="Footer Placeholder 5">
            <a:extLst>
              <a:ext uri="{FF2B5EF4-FFF2-40B4-BE49-F238E27FC236}">
                <a16:creationId xmlns:a16="http://schemas.microsoft.com/office/drawing/2014/main" id="{53384192-2C4C-092F-8D15-7136FEDE3FF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7905698-0156-0455-FF91-75E62E218B84}"/>
              </a:ext>
            </a:extLst>
          </p:cNvPr>
          <p:cNvSpPr>
            <a:spLocks noGrp="1"/>
          </p:cNvSpPr>
          <p:nvPr>
            <p:ph type="sldNum" sz="quarter" idx="12"/>
          </p:nvPr>
        </p:nvSpPr>
        <p:spPr/>
        <p:txBody>
          <a:bodyPr/>
          <a:lstStyle/>
          <a:p>
            <a:fld id="{08F37E7A-5765-4FFA-9F3B-912E64852C48}" type="slidenum">
              <a:rPr lang="en-US" smtClean="0"/>
              <a:t>‹#›</a:t>
            </a:fld>
            <a:endParaRPr lang="en-US"/>
          </a:p>
        </p:txBody>
      </p:sp>
    </p:spTree>
    <p:extLst>
      <p:ext uri="{BB962C8B-B14F-4D97-AF65-F5344CB8AC3E}">
        <p14:creationId xmlns:p14="http://schemas.microsoft.com/office/powerpoint/2010/main" val="378957531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42C6CE-6F80-7BAE-0DC6-A4C3F114DA9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C4CA7E5-282F-43FB-4482-0BE67742D25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00984C7-6F78-7D53-7ACC-742720814C3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90AB87D-6EDE-E517-6C9A-822DF7AB26E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D9BE5B4-6827-0187-D6E5-A70EA500993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CA56501-5B4B-82BB-2124-FCA00086E475}"/>
              </a:ext>
            </a:extLst>
          </p:cNvPr>
          <p:cNvSpPr>
            <a:spLocks noGrp="1"/>
          </p:cNvSpPr>
          <p:nvPr>
            <p:ph type="dt" sz="half" idx="10"/>
          </p:nvPr>
        </p:nvSpPr>
        <p:spPr/>
        <p:txBody>
          <a:bodyPr/>
          <a:lstStyle/>
          <a:p>
            <a:fld id="{5FBF9C33-EFFE-4431-8730-6652528F3ABA}" type="datetimeFigureOut">
              <a:rPr lang="en-US" smtClean="0"/>
              <a:t>7/10/25</a:t>
            </a:fld>
            <a:endParaRPr lang="en-US"/>
          </a:p>
        </p:txBody>
      </p:sp>
      <p:sp>
        <p:nvSpPr>
          <p:cNvPr id="8" name="Footer Placeholder 7">
            <a:extLst>
              <a:ext uri="{FF2B5EF4-FFF2-40B4-BE49-F238E27FC236}">
                <a16:creationId xmlns:a16="http://schemas.microsoft.com/office/drawing/2014/main" id="{3E1F5356-8E5B-576C-1BCE-E34A860C65D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9A4AD73-5DCB-08EE-5595-E5C62E4DF9E9}"/>
              </a:ext>
            </a:extLst>
          </p:cNvPr>
          <p:cNvSpPr>
            <a:spLocks noGrp="1"/>
          </p:cNvSpPr>
          <p:nvPr>
            <p:ph type="sldNum" sz="quarter" idx="12"/>
          </p:nvPr>
        </p:nvSpPr>
        <p:spPr/>
        <p:txBody>
          <a:bodyPr/>
          <a:lstStyle/>
          <a:p>
            <a:fld id="{08F37E7A-5765-4FFA-9F3B-912E64852C48}" type="slidenum">
              <a:rPr lang="en-US" smtClean="0"/>
              <a:t>‹#›</a:t>
            </a:fld>
            <a:endParaRPr lang="en-US"/>
          </a:p>
        </p:txBody>
      </p:sp>
    </p:spTree>
    <p:extLst>
      <p:ext uri="{BB962C8B-B14F-4D97-AF65-F5344CB8AC3E}">
        <p14:creationId xmlns:p14="http://schemas.microsoft.com/office/powerpoint/2010/main" val="423020598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AC3903-EE8B-7E61-2273-B6DB43A2051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F0890EE-1E85-4736-BDA5-49F9B429F1AF}"/>
              </a:ext>
            </a:extLst>
          </p:cNvPr>
          <p:cNvSpPr>
            <a:spLocks noGrp="1"/>
          </p:cNvSpPr>
          <p:nvPr>
            <p:ph type="dt" sz="half" idx="10"/>
          </p:nvPr>
        </p:nvSpPr>
        <p:spPr/>
        <p:txBody>
          <a:bodyPr/>
          <a:lstStyle/>
          <a:p>
            <a:fld id="{5FBF9C33-EFFE-4431-8730-6652528F3ABA}" type="datetimeFigureOut">
              <a:rPr lang="en-US" smtClean="0"/>
              <a:t>7/10/25</a:t>
            </a:fld>
            <a:endParaRPr lang="en-US"/>
          </a:p>
        </p:txBody>
      </p:sp>
      <p:sp>
        <p:nvSpPr>
          <p:cNvPr id="4" name="Footer Placeholder 3">
            <a:extLst>
              <a:ext uri="{FF2B5EF4-FFF2-40B4-BE49-F238E27FC236}">
                <a16:creationId xmlns:a16="http://schemas.microsoft.com/office/drawing/2014/main" id="{0405BBE7-EF4A-2244-2059-BA4D020D17A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6BFEC82-783F-1AC0-D80D-6EF27E776687}"/>
              </a:ext>
            </a:extLst>
          </p:cNvPr>
          <p:cNvSpPr>
            <a:spLocks noGrp="1"/>
          </p:cNvSpPr>
          <p:nvPr>
            <p:ph type="sldNum" sz="quarter" idx="12"/>
          </p:nvPr>
        </p:nvSpPr>
        <p:spPr/>
        <p:txBody>
          <a:bodyPr/>
          <a:lstStyle/>
          <a:p>
            <a:fld id="{08F37E7A-5765-4FFA-9F3B-912E64852C48}" type="slidenum">
              <a:rPr lang="en-US" smtClean="0"/>
              <a:t>‹#›</a:t>
            </a:fld>
            <a:endParaRPr lang="en-US"/>
          </a:p>
        </p:txBody>
      </p:sp>
    </p:spTree>
    <p:extLst>
      <p:ext uri="{BB962C8B-B14F-4D97-AF65-F5344CB8AC3E}">
        <p14:creationId xmlns:p14="http://schemas.microsoft.com/office/powerpoint/2010/main" val="83306659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717BF54-CA18-C39A-37FC-BA6A3F224DB3}"/>
              </a:ext>
            </a:extLst>
          </p:cNvPr>
          <p:cNvSpPr>
            <a:spLocks noGrp="1"/>
          </p:cNvSpPr>
          <p:nvPr>
            <p:ph type="dt" sz="half" idx="10"/>
          </p:nvPr>
        </p:nvSpPr>
        <p:spPr/>
        <p:txBody>
          <a:bodyPr/>
          <a:lstStyle/>
          <a:p>
            <a:fld id="{5FBF9C33-EFFE-4431-8730-6652528F3ABA}" type="datetimeFigureOut">
              <a:rPr lang="en-US" smtClean="0"/>
              <a:t>7/10/25</a:t>
            </a:fld>
            <a:endParaRPr lang="en-US"/>
          </a:p>
        </p:txBody>
      </p:sp>
      <p:sp>
        <p:nvSpPr>
          <p:cNvPr id="3" name="Footer Placeholder 2">
            <a:extLst>
              <a:ext uri="{FF2B5EF4-FFF2-40B4-BE49-F238E27FC236}">
                <a16:creationId xmlns:a16="http://schemas.microsoft.com/office/drawing/2014/main" id="{272D06B9-BDF6-44DE-7FE2-64466992966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0E9A3C7-4F57-4536-25C9-A7DDECFFA4B6}"/>
              </a:ext>
            </a:extLst>
          </p:cNvPr>
          <p:cNvSpPr>
            <a:spLocks noGrp="1"/>
          </p:cNvSpPr>
          <p:nvPr>
            <p:ph type="sldNum" sz="quarter" idx="12"/>
          </p:nvPr>
        </p:nvSpPr>
        <p:spPr/>
        <p:txBody>
          <a:bodyPr/>
          <a:lstStyle/>
          <a:p>
            <a:fld id="{08F37E7A-5765-4FFA-9F3B-912E64852C48}" type="slidenum">
              <a:rPr lang="en-US" smtClean="0"/>
              <a:t>‹#›</a:t>
            </a:fld>
            <a:endParaRPr lang="en-US"/>
          </a:p>
        </p:txBody>
      </p:sp>
    </p:spTree>
    <p:extLst>
      <p:ext uri="{BB962C8B-B14F-4D97-AF65-F5344CB8AC3E}">
        <p14:creationId xmlns:p14="http://schemas.microsoft.com/office/powerpoint/2010/main" val="17785307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88BC90-4E5A-FFAF-A6DC-87A29C531AF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E5E9F04-80B4-DAE9-2A60-25EF29E3B3F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E79F64E-6BA7-8D0F-BBEE-01932E5F690C}"/>
              </a:ext>
            </a:extLst>
          </p:cNvPr>
          <p:cNvSpPr>
            <a:spLocks noGrp="1"/>
          </p:cNvSpPr>
          <p:nvPr>
            <p:ph type="dt" sz="half" idx="10"/>
          </p:nvPr>
        </p:nvSpPr>
        <p:spPr/>
        <p:txBody>
          <a:bodyPr/>
          <a:lstStyle/>
          <a:p>
            <a:fld id="{5FBF9C33-EFFE-4431-8730-6652528F3ABA}" type="datetimeFigureOut">
              <a:rPr lang="en-US" smtClean="0"/>
              <a:t>7/10/25</a:t>
            </a:fld>
            <a:endParaRPr lang="en-US"/>
          </a:p>
        </p:txBody>
      </p:sp>
      <p:sp>
        <p:nvSpPr>
          <p:cNvPr id="5" name="Footer Placeholder 4">
            <a:extLst>
              <a:ext uri="{FF2B5EF4-FFF2-40B4-BE49-F238E27FC236}">
                <a16:creationId xmlns:a16="http://schemas.microsoft.com/office/drawing/2014/main" id="{A2E9928F-2F36-47D9-3751-74DFB4A0570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C0CE6A8-7AAD-772A-DDB6-E257A7A47B9A}"/>
              </a:ext>
            </a:extLst>
          </p:cNvPr>
          <p:cNvSpPr>
            <a:spLocks noGrp="1"/>
          </p:cNvSpPr>
          <p:nvPr>
            <p:ph type="sldNum" sz="quarter" idx="12"/>
          </p:nvPr>
        </p:nvSpPr>
        <p:spPr/>
        <p:txBody>
          <a:bodyPr/>
          <a:lstStyle/>
          <a:p>
            <a:fld id="{08F37E7A-5765-4FFA-9F3B-912E64852C48}" type="slidenum">
              <a:rPr lang="en-US" smtClean="0"/>
              <a:t>‹#›</a:t>
            </a:fld>
            <a:endParaRPr lang="en-US"/>
          </a:p>
        </p:txBody>
      </p:sp>
    </p:spTree>
    <p:extLst>
      <p:ext uri="{BB962C8B-B14F-4D97-AF65-F5344CB8AC3E}">
        <p14:creationId xmlns:p14="http://schemas.microsoft.com/office/powerpoint/2010/main" val="33246099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C1709-70A5-51A4-E74E-3C69C53BCFF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915DF41-8708-B1E5-8AC5-2CCAE069613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F756C5D-9434-E2B0-1CFB-07E9BAD77AD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0F8F19A-C89E-A68A-ED70-8119AD4C9826}"/>
              </a:ext>
            </a:extLst>
          </p:cNvPr>
          <p:cNvSpPr>
            <a:spLocks noGrp="1"/>
          </p:cNvSpPr>
          <p:nvPr>
            <p:ph type="dt" sz="half" idx="10"/>
          </p:nvPr>
        </p:nvSpPr>
        <p:spPr/>
        <p:txBody>
          <a:bodyPr/>
          <a:lstStyle/>
          <a:p>
            <a:fld id="{5FBF9C33-EFFE-4431-8730-6652528F3ABA}" type="datetimeFigureOut">
              <a:rPr lang="en-US" smtClean="0"/>
              <a:t>7/10/25</a:t>
            </a:fld>
            <a:endParaRPr lang="en-US"/>
          </a:p>
        </p:txBody>
      </p:sp>
      <p:sp>
        <p:nvSpPr>
          <p:cNvPr id="6" name="Footer Placeholder 5">
            <a:extLst>
              <a:ext uri="{FF2B5EF4-FFF2-40B4-BE49-F238E27FC236}">
                <a16:creationId xmlns:a16="http://schemas.microsoft.com/office/drawing/2014/main" id="{5BA82754-089A-A216-AFF4-BECAEB68671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4A22DD2-FF30-10DD-08F2-0DF2A9E32004}"/>
              </a:ext>
            </a:extLst>
          </p:cNvPr>
          <p:cNvSpPr>
            <a:spLocks noGrp="1"/>
          </p:cNvSpPr>
          <p:nvPr>
            <p:ph type="sldNum" sz="quarter" idx="12"/>
          </p:nvPr>
        </p:nvSpPr>
        <p:spPr/>
        <p:txBody>
          <a:bodyPr/>
          <a:lstStyle/>
          <a:p>
            <a:fld id="{08F37E7A-5765-4FFA-9F3B-912E64852C48}" type="slidenum">
              <a:rPr lang="en-US" smtClean="0"/>
              <a:t>‹#›</a:t>
            </a:fld>
            <a:endParaRPr lang="en-US"/>
          </a:p>
        </p:txBody>
      </p:sp>
    </p:spTree>
    <p:extLst>
      <p:ext uri="{BB962C8B-B14F-4D97-AF65-F5344CB8AC3E}">
        <p14:creationId xmlns:p14="http://schemas.microsoft.com/office/powerpoint/2010/main" val="237342081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0659E7-0C6C-7B3E-FA8A-29818A319DE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FD51C0F-4382-3177-29A6-A69811F8646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E39457DF-8FCC-7B90-4B55-AF7973F5F55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5B9C654-5F99-ECAE-F291-D0941B02C46D}"/>
              </a:ext>
            </a:extLst>
          </p:cNvPr>
          <p:cNvSpPr>
            <a:spLocks noGrp="1"/>
          </p:cNvSpPr>
          <p:nvPr>
            <p:ph type="dt" sz="half" idx="10"/>
          </p:nvPr>
        </p:nvSpPr>
        <p:spPr/>
        <p:txBody>
          <a:bodyPr/>
          <a:lstStyle/>
          <a:p>
            <a:fld id="{5FBF9C33-EFFE-4431-8730-6652528F3ABA}" type="datetimeFigureOut">
              <a:rPr lang="en-US" smtClean="0"/>
              <a:t>7/10/25</a:t>
            </a:fld>
            <a:endParaRPr lang="en-US"/>
          </a:p>
        </p:txBody>
      </p:sp>
      <p:sp>
        <p:nvSpPr>
          <p:cNvPr id="6" name="Footer Placeholder 5">
            <a:extLst>
              <a:ext uri="{FF2B5EF4-FFF2-40B4-BE49-F238E27FC236}">
                <a16:creationId xmlns:a16="http://schemas.microsoft.com/office/drawing/2014/main" id="{CA079B4E-3294-5CFB-CC5F-BCFC7B901EB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1DC4BDD-BA21-CD4B-B040-5AEE987372B9}"/>
              </a:ext>
            </a:extLst>
          </p:cNvPr>
          <p:cNvSpPr>
            <a:spLocks noGrp="1"/>
          </p:cNvSpPr>
          <p:nvPr>
            <p:ph type="sldNum" sz="quarter" idx="12"/>
          </p:nvPr>
        </p:nvSpPr>
        <p:spPr/>
        <p:txBody>
          <a:bodyPr/>
          <a:lstStyle/>
          <a:p>
            <a:fld id="{08F37E7A-5765-4FFA-9F3B-912E64852C48}" type="slidenum">
              <a:rPr lang="en-US" smtClean="0"/>
              <a:t>‹#›</a:t>
            </a:fld>
            <a:endParaRPr lang="en-US"/>
          </a:p>
        </p:txBody>
      </p:sp>
    </p:spTree>
    <p:extLst>
      <p:ext uri="{BB962C8B-B14F-4D97-AF65-F5344CB8AC3E}">
        <p14:creationId xmlns:p14="http://schemas.microsoft.com/office/powerpoint/2010/main" val="89000281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A54DA6-0041-2871-8BA4-F34E12FB89F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FAF9B5A-5076-F950-31F1-69F05AD963E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14ADFC1-1F41-E0ED-0B12-E3CD55B73B85}"/>
              </a:ext>
            </a:extLst>
          </p:cNvPr>
          <p:cNvSpPr>
            <a:spLocks noGrp="1"/>
          </p:cNvSpPr>
          <p:nvPr>
            <p:ph type="dt" sz="half" idx="10"/>
          </p:nvPr>
        </p:nvSpPr>
        <p:spPr/>
        <p:txBody>
          <a:bodyPr/>
          <a:lstStyle/>
          <a:p>
            <a:fld id="{5FBF9C33-EFFE-4431-8730-6652528F3ABA}" type="datetimeFigureOut">
              <a:rPr lang="en-US" smtClean="0"/>
              <a:t>7/10/25</a:t>
            </a:fld>
            <a:endParaRPr lang="en-US"/>
          </a:p>
        </p:txBody>
      </p:sp>
      <p:sp>
        <p:nvSpPr>
          <p:cNvPr id="5" name="Footer Placeholder 4">
            <a:extLst>
              <a:ext uri="{FF2B5EF4-FFF2-40B4-BE49-F238E27FC236}">
                <a16:creationId xmlns:a16="http://schemas.microsoft.com/office/drawing/2014/main" id="{92038D9E-4203-C25B-E2F1-A65BED31DD3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C199978-C0C9-90C5-4F63-16F7B9D8E1B3}"/>
              </a:ext>
            </a:extLst>
          </p:cNvPr>
          <p:cNvSpPr>
            <a:spLocks noGrp="1"/>
          </p:cNvSpPr>
          <p:nvPr>
            <p:ph type="sldNum" sz="quarter" idx="12"/>
          </p:nvPr>
        </p:nvSpPr>
        <p:spPr/>
        <p:txBody>
          <a:bodyPr/>
          <a:lstStyle/>
          <a:p>
            <a:fld id="{08F37E7A-5765-4FFA-9F3B-912E64852C48}" type="slidenum">
              <a:rPr lang="en-US" smtClean="0"/>
              <a:t>‹#›</a:t>
            </a:fld>
            <a:endParaRPr lang="en-US"/>
          </a:p>
        </p:txBody>
      </p:sp>
    </p:spTree>
    <p:extLst>
      <p:ext uri="{BB962C8B-B14F-4D97-AF65-F5344CB8AC3E}">
        <p14:creationId xmlns:p14="http://schemas.microsoft.com/office/powerpoint/2010/main" val="382979533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4CBDA4E-E879-C81E-CD2B-A3D5B576560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133493C-BAE8-1984-6C2A-BBA3EDB1A2C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CCD2607-B37B-E29F-C8D3-18D6E93871AD}"/>
              </a:ext>
            </a:extLst>
          </p:cNvPr>
          <p:cNvSpPr>
            <a:spLocks noGrp="1"/>
          </p:cNvSpPr>
          <p:nvPr>
            <p:ph type="dt" sz="half" idx="10"/>
          </p:nvPr>
        </p:nvSpPr>
        <p:spPr/>
        <p:txBody>
          <a:bodyPr/>
          <a:lstStyle/>
          <a:p>
            <a:fld id="{5FBF9C33-EFFE-4431-8730-6652528F3ABA}" type="datetimeFigureOut">
              <a:rPr lang="en-US" smtClean="0"/>
              <a:t>7/10/25</a:t>
            </a:fld>
            <a:endParaRPr lang="en-US"/>
          </a:p>
        </p:txBody>
      </p:sp>
      <p:sp>
        <p:nvSpPr>
          <p:cNvPr id="5" name="Footer Placeholder 4">
            <a:extLst>
              <a:ext uri="{FF2B5EF4-FFF2-40B4-BE49-F238E27FC236}">
                <a16:creationId xmlns:a16="http://schemas.microsoft.com/office/drawing/2014/main" id="{60B54CEF-0E6E-5348-CE87-DF75C91D151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F6052BB-5A18-1B0C-CA0B-116DEDE2216B}"/>
              </a:ext>
            </a:extLst>
          </p:cNvPr>
          <p:cNvSpPr>
            <a:spLocks noGrp="1"/>
          </p:cNvSpPr>
          <p:nvPr>
            <p:ph type="sldNum" sz="quarter" idx="12"/>
          </p:nvPr>
        </p:nvSpPr>
        <p:spPr/>
        <p:txBody>
          <a:bodyPr/>
          <a:lstStyle/>
          <a:p>
            <a:fld id="{08F37E7A-5765-4FFA-9F3B-912E64852C48}" type="slidenum">
              <a:rPr lang="en-US" smtClean="0"/>
              <a:t>‹#›</a:t>
            </a:fld>
            <a:endParaRPr lang="en-US"/>
          </a:p>
        </p:txBody>
      </p:sp>
    </p:spTree>
    <p:extLst>
      <p:ext uri="{BB962C8B-B14F-4D97-AF65-F5344CB8AC3E}">
        <p14:creationId xmlns:p14="http://schemas.microsoft.com/office/powerpoint/2010/main" val="168852546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F45B82-C77A-6D5D-EEFA-96ACCF0630B0}"/>
              </a:ext>
            </a:extLst>
          </p:cNvPr>
          <p:cNvSpPr>
            <a:spLocks noGrp="1"/>
          </p:cNvSpPr>
          <p:nvPr>
            <p:ph type="ctrTitle"/>
          </p:nvPr>
        </p:nvSpPr>
        <p:spPr>
          <a:xfrm>
            <a:off x="1524000" y="1885843"/>
            <a:ext cx="9144000" cy="2387600"/>
          </a:xfrm>
        </p:spPr>
        <p:txBody>
          <a:bodyPr anchor="b"/>
          <a:lstStyle>
            <a:lvl1pPr algn="ctr">
              <a:defRPr sz="60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DBECCBA1-D0A3-F677-DD3F-18D8CB4147E1}"/>
              </a:ext>
            </a:extLst>
          </p:cNvPr>
          <p:cNvSpPr>
            <a:spLocks noGrp="1"/>
          </p:cNvSpPr>
          <p:nvPr>
            <p:ph type="subTitle" idx="1"/>
          </p:nvPr>
        </p:nvSpPr>
        <p:spPr>
          <a:xfrm>
            <a:off x="1524000" y="436551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E03C49A2-57BD-D7D6-9B33-1A65060620C3}"/>
              </a:ext>
            </a:extLst>
          </p:cNvPr>
          <p:cNvSpPr>
            <a:spLocks noGrp="1"/>
          </p:cNvSpPr>
          <p:nvPr>
            <p:ph type="dt" sz="half" idx="10"/>
          </p:nvPr>
        </p:nvSpPr>
        <p:spPr/>
        <p:txBody>
          <a:bodyPr/>
          <a:lstStyle/>
          <a:p>
            <a:fld id="{4A64B588-1844-4DD8-8B89-06507DF58EBF}" type="datetimeFigureOut">
              <a:rPr lang="en-US" smtClean="0"/>
              <a:t>7/10/25</a:t>
            </a:fld>
            <a:endParaRPr lang="en-US"/>
          </a:p>
        </p:txBody>
      </p:sp>
      <p:sp>
        <p:nvSpPr>
          <p:cNvPr id="5" name="Footer Placeholder 4">
            <a:extLst>
              <a:ext uri="{FF2B5EF4-FFF2-40B4-BE49-F238E27FC236}">
                <a16:creationId xmlns:a16="http://schemas.microsoft.com/office/drawing/2014/main" id="{91AF0F74-47A5-E5F3-6044-56AA9D46990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C1F4884-0822-4D28-D6F3-9174B736E578}"/>
              </a:ext>
            </a:extLst>
          </p:cNvPr>
          <p:cNvSpPr>
            <a:spLocks noGrp="1"/>
          </p:cNvSpPr>
          <p:nvPr>
            <p:ph type="sldNum" sz="quarter" idx="12"/>
          </p:nvPr>
        </p:nvSpPr>
        <p:spPr/>
        <p:txBody>
          <a:bodyPr/>
          <a:lstStyle/>
          <a:p>
            <a:fld id="{42E89258-BD59-403E-A5AF-D7E4B2D879D5}" type="slidenum">
              <a:rPr lang="en-US" smtClean="0"/>
              <a:t>‹#›</a:t>
            </a:fld>
            <a:endParaRPr lang="en-US"/>
          </a:p>
        </p:txBody>
      </p:sp>
    </p:spTree>
    <p:extLst>
      <p:ext uri="{BB962C8B-B14F-4D97-AF65-F5344CB8AC3E}">
        <p14:creationId xmlns:p14="http://schemas.microsoft.com/office/powerpoint/2010/main" val="26227575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B9E107-4A3E-292F-7D12-BD95B13BBE1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6B5A312-102A-9DCB-B632-4C3B0E8473B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BB610BB-6827-A84E-71CF-951B618550C6}"/>
              </a:ext>
            </a:extLst>
          </p:cNvPr>
          <p:cNvSpPr>
            <a:spLocks noGrp="1"/>
          </p:cNvSpPr>
          <p:nvPr>
            <p:ph type="dt" sz="half" idx="10"/>
          </p:nvPr>
        </p:nvSpPr>
        <p:spPr/>
        <p:txBody>
          <a:bodyPr/>
          <a:lstStyle/>
          <a:p>
            <a:fld id="{4A64B588-1844-4DD8-8B89-06507DF58EBF}" type="datetimeFigureOut">
              <a:rPr lang="en-US" smtClean="0"/>
              <a:t>7/10/25</a:t>
            </a:fld>
            <a:endParaRPr lang="en-US"/>
          </a:p>
        </p:txBody>
      </p:sp>
      <p:sp>
        <p:nvSpPr>
          <p:cNvPr id="5" name="Footer Placeholder 4">
            <a:extLst>
              <a:ext uri="{FF2B5EF4-FFF2-40B4-BE49-F238E27FC236}">
                <a16:creationId xmlns:a16="http://schemas.microsoft.com/office/drawing/2014/main" id="{18ED6D4F-A73C-2A3E-EA73-13B04F7176C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8879B67-A0C9-D91D-F3DB-7BEB7EECCB2C}"/>
              </a:ext>
            </a:extLst>
          </p:cNvPr>
          <p:cNvSpPr>
            <a:spLocks noGrp="1"/>
          </p:cNvSpPr>
          <p:nvPr>
            <p:ph type="sldNum" sz="quarter" idx="12"/>
          </p:nvPr>
        </p:nvSpPr>
        <p:spPr/>
        <p:txBody>
          <a:bodyPr/>
          <a:lstStyle/>
          <a:p>
            <a:fld id="{42E89258-BD59-403E-A5AF-D7E4B2D879D5}" type="slidenum">
              <a:rPr lang="en-US" smtClean="0"/>
              <a:t>‹#›</a:t>
            </a:fld>
            <a:endParaRPr lang="en-US"/>
          </a:p>
        </p:txBody>
      </p:sp>
    </p:spTree>
    <p:extLst>
      <p:ext uri="{BB962C8B-B14F-4D97-AF65-F5344CB8AC3E}">
        <p14:creationId xmlns:p14="http://schemas.microsoft.com/office/powerpoint/2010/main" val="191802955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88BC90-4E5A-FFAF-A6DC-87A29C531AF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E5E9F04-80B4-DAE9-2A60-25EF29E3B3F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E79F64E-6BA7-8D0F-BBEE-01932E5F690C}"/>
              </a:ext>
            </a:extLst>
          </p:cNvPr>
          <p:cNvSpPr>
            <a:spLocks noGrp="1"/>
          </p:cNvSpPr>
          <p:nvPr>
            <p:ph type="dt" sz="half" idx="10"/>
          </p:nvPr>
        </p:nvSpPr>
        <p:spPr/>
        <p:txBody>
          <a:bodyPr/>
          <a:lstStyle/>
          <a:p>
            <a:fld id="{4A64B588-1844-4DD8-8B89-06507DF58EBF}" type="datetimeFigureOut">
              <a:rPr lang="en-US" smtClean="0"/>
              <a:t>7/10/25</a:t>
            </a:fld>
            <a:endParaRPr lang="en-US"/>
          </a:p>
        </p:txBody>
      </p:sp>
      <p:sp>
        <p:nvSpPr>
          <p:cNvPr id="5" name="Footer Placeholder 4">
            <a:extLst>
              <a:ext uri="{FF2B5EF4-FFF2-40B4-BE49-F238E27FC236}">
                <a16:creationId xmlns:a16="http://schemas.microsoft.com/office/drawing/2014/main" id="{A2E9928F-2F36-47D9-3751-74DFB4A0570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C0CE6A8-7AAD-772A-DDB6-E257A7A47B9A}"/>
              </a:ext>
            </a:extLst>
          </p:cNvPr>
          <p:cNvSpPr>
            <a:spLocks noGrp="1"/>
          </p:cNvSpPr>
          <p:nvPr>
            <p:ph type="sldNum" sz="quarter" idx="12"/>
          </p:nvPr>
        </p:nvSpPr>
        <p:spPr/>
        <p:txBody>
          <a:bodyPr/>
          <a:lstStyle/>
          <a:p>
            <a:fld id="{42E89258-BD59-403E-A5AF-D7E4B2D879D5}" type="slidenum">
              <a:rPr lang="en-US" smtClean="0"/>
              <a:t>‹#›</a:t>
            </a:fld>
            <a:endParaRPr lang="en-US"/>
          </a:p>
        </p:txBody>
      </p:sp>
    </p:spTree>
    <p:extLst>
      <p:ext uri="{BB962C8B-B14F-4D97-AF65-F5344CB8AC3E}">
        <p14:creationId xmlns:p14="http://schemas.microsoft.com/office/powerpoint/2010/main" val="324374692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964DED-2223-ADC2-8CEE-C3EF42A5F39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267DCBF-0EFC-9D33-76E4-2E463D94BBD6}"/>
              </a:ext>
            </a:extLst>
          </p:cNvPr>
          <p:cNvSpPr>
            <a:spLocks noGrp="1"/>
          </p:cNvSpPr>
          <p:nvPr>
            <p:ph sz="half" idx="1"/>
          </p:nvPr>
        </p:nvSpPr>
        <p:spPr>
          <a:xfrm>
            <a:off x="838200" y="1882065"/>
            <a:ext cx="5181600" cy="429489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130D606-BB04-7B1D-B9CF-EF2322157F8F}"/>
              </a:ext>
            </a:extLst>
          </p:cNvPr>
          <p:cNvSpPr>
            <a:spLocks noGrp="1"/>
          </p:cNvSpPr>
          <p:nvPr>
            <p:ph sz="half" idx="2"/>
          </p:nvPr>
        </p:nvSpPr>
        <p:spPr>
          <a:xfrm>
            <a:off x="6172200" y="1882065"/>
            <a:ext cx="5181600" cy="429489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2788C97-93AE-C1AF-D27F-A0C34859B208}"/>
              </a:ext>
            </a:extLst>
          </p:cNvPr>
          <p:cNvSpPr>
            <a:spLocks noGrp="1"/>
          </p:cNvSpPr>
          <p:nvPr>
            <p:ph type="dt" sz="half" idx="10"/>
          </p:nvPr>
        </p:nvSpPr>
        <p:spPr/>
        <p:txBody>
          <a:bodyPr/>
          <a:lstStyle/>
          <a:p>
            <a:fld id="{4A64B588-1844-4DD8-8B89-06507DF58EBF}" type="datetimeFigureOut">
              <a:rPr lang="en-US" smtClean="0"/>
              <a:t>7/10/25</a:t>
            </a:fld>
            <a:endParaRPr lang="en-US"/>
          </a:p>
        </p:txBody>
      </p:sp>
      <p:sp>
        <p:nvSpPr>
          <p:cNvPr id="6" name="Footer Placeholder 5">
            <a:extLst>
              <a:ext uri="{FF2B5EF4-FFF2-40B4-BE49-F238E27FC236}">
                <a16:creationId xmlns:a16="http://schemas.microsoft.com/office/drawing/2014/main" id="{53384192-2C4C-092F-8D15-7136FEDE3FF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7905698-0156-0455-FF91-75E62E218B84}"/>
              </a:ext>
            </a:extLst>
          </p:cNvPr>
          <p:cNvSpPr>
            <a:spLocks noGrp="1"/>
          </p:cNvSpPr>
          <p:nvPr>
            <p:ph type="sldNum" sz="quarter" idx="12"/>
          </p:nvPr>
        </p:nvSpPr>
        <p:spPr/>
        <p:txBody>
          <a:bodyPr/>
          <a:lstStyle/>
          <a:p>
            <a:fld id="{42E89258-BD59-403E-A5AF-D7E4B2D879D5}" type="slidenum">
              <a:rPr lang="en-US" smtClean="0"/>
              <a:t>‹#›</a:t>
            </a:fld>
            <a:endParaRPr lang="en-US"/>
          </a:p>
        </p:txBody>
      </p:sp>
    </p:spTree>
    <p:extLst>
      <p:ext uri="{BB962C8B-B14F-4D97-AF65-F5344CB8AC3E}">
        <p14:creationId xmlns:p14="http://schemas.microsoft.com/office/powerpoint/2010/main" val="227630531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42C6CE-6F80-7BAE-0DC6-A4C3F114DA9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C4CA7E5-282F-43FB-4482-0BE67742D25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00984C7-6F78-7D53-7ACC-742720814C3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90AB87D-6EDE-E517-6C9A-822DF7AB26E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D9BE5B4-6827-0187-D6E5-A70EA500993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CA56501-5B4B-82BB-2124-FCA00086E475}"/>
              </a:ext>
            </a:extLst>
          </p:cNvPr>
          <p:cNvSpPr>
            <a:spLocks noGrp="1"/>
          </p:cNvSpPr>
          <p:nvPr>
            <p:ph type="dt" sz="half" idx="10"/>
          </p:nvPr>
        </p:nvSpPr>
        <p:spPr/>
        <p:txBody>
          <a:bodyPr/>
          <a:lstStyle/>
          <a:p>
            <a:fld id="{4A64B588-1844-4DD8-8B89-06507DF58EBF}" type="datetimeFigureOut">
              <a:rPr lang="en-US" smtClean="0"/>
              <a:t>7/10/25</a:t>
            </a:fld>
            <a:endParaRPr lang="en-US"/>
          </a:p>
        </p:txBody>
      </p:sp>
      <p:sp>
        <p:nvSpPr>
          <p:cNvPr id="8" name="Footer Placeholder 7">
            <a:extLst>
              <a:ext uri="{FF2B5EF4-FFF2-40B4-BE49-F238E27FC236}">
                <a16:creationId xmlns:a16="http://schemas.microsoft.com/office/drawing/2014/main" id="{3E1F5356-8E5B-576C-1BCE-E34A860C65D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9A4AD73-5DCB-08EE-5595-E5C62E4DF9E9}"/>
              </a:ext>
            </a:extLst>
          </p:cNvPr>
          <p:cNvSpPr>
            <a:spLocks noGrp="1"/>
          </p:cNvSpPr>
          <p:nvPr>
            <p:ph type="sldNum" sz="quarter" idx="12"/>
          </p:nvPr>
        </p:nvSpPr>
        <p:spPr/>
        <p:txBody>
          <a:bodyPr/>
          <a:lstStyle/>
          <a:p>
            <a:fld id="{42E89258-BD59-403E-A5AF-D7E4B2D879D5}" type="slidenum">
              <a:rPr lang="en-US" smtClean="0"/>
              <a:t>‹#›</a:t>
            </a:fld>
            <a:endParaRPr lang="en-US"/>
          </a:p>
        </p:txBody>
      </p:sp>
    </p:spTree>
    <p:extLst>
      <p:ext uri="{BB962C8B-B14F-4D97-AF65-F5344CB8AC3E}">
        <p14:creationId xmlns:p14="http://schemas.microsoft.com/office/powerpoint/2010/main" val="63572132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AC3903-EE8B-7E61-2273-B6DB43A2051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F0890EE-1E85-4736-BDA5-49F9B429F1AF}"/>
              </a:ext>
            </a:extLst>
          </p:cNvPr>
          <p:cNvSpPr>
            <a:spLocks noGrp="1"/>
          </p:cNvSpPr>
          <p:nvPr>
            <p:ph type="dt" sz="half" idx="10"/>
          </p:nvPr>
        </p:nvSpPr>
        <p:spPr/>
        <p:txBody>
          <a:bodyPr/>
          <a:lstStyle/>
          <a:p>
            <a:fld id="{4A64B588-1844-4DD8-8B89-06507DF58EBF}" type="datetimeFigureOut">
              <a:rPr lang="en-US" smtClean="0"/>
              <a:t>7/10/25</a:t>
            </a:fld>
            <a:endParaRPr lang="en-US"/>
          </a:p>
        </p:txBody>
      </p:sp>
      <p:sp>
        <p:nvSpPr>
          <p:cNvPr id="4" name="Footer Placeholder 3">
            <a:extLst>
              <a:ext uri="{FF2B5EF4-FFF2-40B4-BE49-F238E27FC236}">
                <a16:creationId xmlns:a16="http://schemas.microsoft.com/office/drawing/2014/main" id="{0405BBE7-EF4A-2244-2059-BA4D020D17A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6BFEC82-783F-1AC0-D80D-6EF27E776687}"/>
              </a:ext>
            </a:extLst>
          </p:cNvPr>
          <p:cNvSpPr>
            <a:spLocks noGrp="1"/>
          </p:cNvSpPr>
          <p:nvPr>
            <p:ph type="sldNum" sz="quarter" idx="12"/>
          </p:nvPr>
        </p:nvSpPr>
        <p:spPr/>
        <p:txBody>
          <a:bodyPr/>
          <a:lstStyle/>
          <a:p>
            <a:fld id="{42E89258-BD59-403E-A5AF-D7E4B2D879D5}" type="slidenum">
              <a:rPr lang="en-US" smtClean="0"/>
              <a:t>‹#›</a:t>
            </a:fld>
            <a:endParaRPr lang="en-US"/>
          </a:p>
        </p:txBody>
      </p:sp>
    </p:spTree>
    <p:extLst>
      <p:ext uri="{BB962C8B-B14F-4D97-AF65-F5344CB8AC3E}">
        <p14:creationId xmlns:p14="http://schemas.microsoft.com/office/powerpoint/2010/main" val="7255038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964DED-2223-ADC2-8CEE-C3EF42A5F39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267DCBF-0EFC-9D33-76E4-2E463D94BBD6}"/>
              </a:ext>
            </a:extLst>
          </p:cNvPr>
          <p:cNvSpPr>
            <a:spLocks noGrp="1"/>
          </p:cNvSpPr>
          <p:nvPr>
            <p:ph sz="half" idx="1"/>
          </p:nvPr>
        </p:nvSpPr>
        <p:spPr>
          <a:xfrm>
            <a:off x="838200" y="1882065"/>
            <a:ext cx="5181600" cy="429489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130D606-BB04-7B1D-B9CF-EF2322157F8F}"/>
              </a:ext>
            </a:extLst>
          </p:cNvPr>
          <p:cNvSpPr>
            <a:spLocks noGrp="1"/>
          </p:cNvSpPr>
          <p:nvPr>
            <p:ph sz="half" idx="2"/>
          </p:nvPr>
        </p:nvSpPr>
        <p:spPr>
          <a:xfrm>
            <a:off x="6172200" y="1882065"/>
            <a:ext cx="5181600" cy="429489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2788C97-93AE-C1AF-D27F-A0C34859B208}"/>
              </a:ext>
            </a:extLst>
          </p:cNvPr>
          <p:cNvSpPr>
            <a:spLocks noGrp="1"/>
          </p:cNvSpPr>
          <p:nvPr>
            <p:ph type="dt" sz="half" idx="10"/>
          </p:nvPr>
        </p:nvSpPr>
        <p:spPr/>
        <p:txBody>
          <a:bodyPr/>
          <a:lstStyle/>
          <a:p>
            <a:fld id="{5FBF9C33-EFFE-4431-8730-6652528F3ABA}" type="datetimeFigureOut">
              <a:rPr lang="en-US" smtClean="0"/>
              <a:t>7/10/25</a:t>
            </a:fld>
            <a:endParaRPr lang="en-US"/>
          </a:p>
        </p:txBody>
      </p:sp>
      <p:sp>
        <p:nvSpPr>
          <p:cNvPr id="6" name="Footer Placeholder 5">
            <a:extLst>
              <a:ext uri="{FF2B5EF4-FFF2-40B4-BE49-F238E27FC236}">
                <a16:creationId xmlns:a16="http://schemas.microsoft.com/office/drawing/2014/main" id="{53384192-2C4C-092F-8D15-7136FEDE3FF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7905698-0156-0455-FF91-75E62E218B84}"/>
              </a:ext>
            </a:extLst>
          </p:cNvPr>
          <p:cNvSpPr>
            <a:spLocks noGrp="1"/>
          </p:cNvSpPr>
          <p:nvPr>
            <p:ph type="sldNum" sz="quarter" idx="12"/>
          </p:nvPr>
        </p:nvSpPr>
        <p:spPr/>
        <p:txBody>
          <a:bodyPr/>
          <a:lstStyle/>
          <a:p>
            <a:fld id="{08F37E7A-5765-4FFA-9F3B-912E64852C48}" type="slidenum">
              <a:rPr lang="en-US" smtClean="0"/>
              <a:t>‹#›</a:t>
            </a:fld>
            <a:endParaRPr lang="en-US"/>
          </a:p>
        </p:txBody>
      </p:sp>
    </p:spTree>
    <p:extLst>
      <p:ext uri="{BB962C8B-B14F-4D97-AF65-F5344CB8AC3E}">
        <p14:creationId xmlns:p14="http://schemas.microsoft.com/office/powerpoint/2010/main" val="349248691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717BF54-CA18-C39A-37FC-BA6A3F224DB3}"/>
              </a:ext>
            </a:extLst>
          </p:cNvPr>
          <p:cNvSpPr>
            <a:spLocks noGrp="1"/>
          </p:cNvSpPr>
          <p:nvPr>
            <p:ph type="dt" sz="half" idx="10"/>
          </p:nvPr>
        </p:nvSpPr>
        <p:spPr/>
        <p:txBody>
          <a:bodyPr/>
          <a:lstStyle/>
          <a:p>
            <a:fld id="{4A64B588-1844-4DD8-8B89-06507DF58EBF}" type="datetimeFigureOut">
              <a:rPr lang="en-US" smtClean="0"/>
              <a:t>7/10/25</a:t>
            </a:fld>
            <a:endParaRPr lang="en-US"/>
          </a:p>
        </p:txBody>
      </p:sp>
      <p:sp>
        <p:nvSpPr>
          <p:cNvPr id="3" name="Footer Placeholder 2">
            <a:extLst>
              <a:ext uri="{FF2B5EF4-FFF2-40B4-BE49-F238E27FC236}">
                <a16:creationId xmlns:a16="http://schemas.microsoft.com/office/drawing/2014/main" id="{272D06B9-BDF6-44DE-7FE2-64466992966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0E9A3C7-4F57-4536-25C9-A7DDECFFA4B6}"/>
              </a:ext>
            </a:extLst>
          </p:cNvPr>
          <p:cNvSpPr>
            <a:spLocks noGrp="1"/>
          </p:cNvSpPr>
          <p:nvPr>
            <p:ph type="sldNum" sz="quarter" idx="12"/>
          </p:nvPr>
        </p:nvSpPr>
        <p:spPr/>
        <p:txBody>
          <a:bodyPr/>
          <a:lstStyle/>
          <a:p>
            <a:fld id="{42E89258-BD59-403E-A5AF-D7E4B2D879D5}" type="slidenum">
              <a:rPr lang="en-US" smtClean="0"/>
              <a:t>‹#›</a:t>
            </a:fld>
            <a:endParaRPr lang="en-US"/>
          </a:p>
        </p:txBody>
      </p:sp>
    </p:spTree>
    <p:extLst>
      <p:ext uri="{BB962C8B-B14F-4D97-AF65-F5344CB8AC3E}">
        <p14:creationId xmlns:p14="http://schemas.microsoft.com/office/powerpoint/2010/main" val="51054966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C1709-70A5-51A4-E74E-3C69C53BCFF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915DF41-8708-B1E5-8AC5-2CCAE069613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F756C5D-9434-E2B0-1CFB-07E9BAD77AD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0F8F19A-C89E-A68A-ED70-8119AD4C9826}"/>
              </a:ext>
            </a:extLst>
          </p:cNvPr>
          <p:cNvSpPr>
            <a:spLocks noGrp="1"/>
          </p:cNvSpPr>
          <p:nvPr>
            <p:ph type="dt" sz="half" idx="10"/>
          </p:nvPr>
        </p:nvSpPr>
        <p:spPr/>
        <p:txBody>
          <a:bodyPr/>
          <a:lstStyle/>
          <a:p>
            <a:fld id="{4A64B588-1844-4DD8-8B89-06507DF58EBF}" type="datetimeFigureOut">
              <a:rPr lang="en-US" smtClean="0"/>
              <a:t>7/10/25</a:t>
            </a:fld>
            <a:endParaRPr lang="en-US"/>
          </a:p>
        </p:txBody>
      </p:sp>
      <p:sp>
        <p:nvSpPr>
          <p:cNvPr id="6" name="Footer Placeholder 5">
            <a:extLst>
              <a:ext uri="{FF2B5EF4-FFF2-40B4-BE49-F238E27FC236}">
                <a16:creationId xmlns:a16="http://schemas.microsoft.com/office/drawing/2014/main" id="{5BA82754-089A-A216-AFF4-BECAEB68671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4A22DD2-FF30-10DD-08F2-0DF2A9E32004}"/>
              </a:ext>
            </a:extLst>
          </p:cNvPr>
          <p:cNvSpPr>
            <a:spLocks noGrp="1"/>
          </p:cNvSpPr>
          <p:nvPr>
            <p:ph type="sldNum" sz="quarter" idx="12"/>
          </p:nvPr>
        </p:nvSpPr>
        <p:spPr/>
        <p:txBody>
          <a:bodyPr/>
          <a:lstStyle/>
          <a:p>
            <a:fld id="{42E89258-BD59-403E-A5AF-D7E4B2D879D5}" type="slidenum">
              <a:rPr lang="en-US" smtClean="0"/>
              <a:t>‹#›</a:t>
            </a:fld>
            <a:endParaRPr lang="en-US"/>
          </a:p>
        </p:txBody>
      </p:sp>
    </p:spTree>
    <p:extLst>
      <p:ext uri="{BB962C8B-B14F-4D97-AF65-F5344CB8AC3E}">
        <p14:creationId xmlns:p14="http://schemas.microsoft.com/office/powerpoint/2010/main" val="340963797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0659E7-0C6C-7B3E-FA8A-29818A319DE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FD51C0F-4382-3177-29A6-A69811F8646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E39457DF-8FCC-7B90-4B55-AF7973F5F55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5B9C654-5F99-ECAE-F291-D0941B02C46D}"/>
              </a:ext>
            </a:extLst>
          </p:cNvPr>
          <p:cNvSpPr>
            <a:spLocks noGrp="1"/>
          </p:cNvSpPr>
          <p:nvPr>
            <p:ph type="dt" sz="half" idx="10"/>
          </p:nvPr>
        </p:nvSpPr>
        <p:spPr/>
        <p:txBody>
          <a:bodyPr/>
          <a:lstStyle/>
          <a:p>
            <a:fld id="{4A64B588-1844-4DD8-8B89-06507DF58EBF}" type="datetimeFigureOut">
              <a:rPr lang="en-US" smtClean="0"/>
              <a:t>7/10/25</a:t>
            </a:fld>
            <a:endParaRPr lang="en-US"/>
          </a:p>
        </p:txBody>
      </p:sp>
      <p:sp>
        <p:nvSpPr>
          <p:cNvPr id="6" name="Footer Placeholder 5">
            <a:extLst>
              <a:ext uri="{FF2B5EF4-FFF2-40B4-BE49-F238E27FC236}">
                <a16:creationId xmlns:a16="http://schemas.microsoft.com/office/drawing/2014/main" id="{CA079B4E-3294-5CFB-CC5F-BCFC7B901EB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1DC4BDD-BA21-CD4B-B040-5AEE987372B9}"/>
              </a:ext>
            </a:extLst>
          </p:cNvPr>
          <p:cNvSpPr>
            <a:spLocks noGrp="1"/>
          </p:cNvSpPr>
          <p:nvPr>
            <p:ph type="sldNum" sz="quarter" idx="12"/>
          </p:nvPr>
        </p:nvSpPr>
        <p:spPr/>
        <p:txBody>
          <a:bodyPr/>
          <a:lstStyle/>
          <a:p>
            <a:fld id="{42E89258-BD59-403E-A5AF-D7E4B2D879D5}" type="slidenum">
              <a:rPr lang="en-US" smtClean="0"/>
              <a:t>‹#›</a:t>
            </a:fld>
            <a:endParaRPr lang="en-US"/>
          </a:p>
        </p:txBody>
      </p:sp>
    </p:spTree>
    <p:extLst>
      <p:ext uri="{BB962C8B-B14F-4D97-AF65-F5344CB8AC3E}">
        <p14:creationId xmlns:p14="http://schemas.microsoft.com/office/powerpoint/2010/main" val="374328700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A54DA6-0041-2871-8BA4-F34E12FB89F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FAF9B5A-5076-F950-31F1-69F05AD963E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14ADFC1-1F41-E0ED-0B12-E3CD55B73B85}"/>
              </a:ext>
            </a:extLst>
          </p:cNvPr>
          <p:cNvSpPr>
            <a:spLocks noGrp="1"/>
          </p:cNvSpPr>
          <p:nvPr>
            <p:ph type="dt" sz="half" idx="10"/>
          </p:nvPr>
        </p:nvSpPr>
        <p:spPr/>
        <p:txBody>
          <a:bodyPr/>
          <a:lstStyle/>
          <a:p>
            <a:fld id="{4A64B588-1844-4DD8-8B89-06507DF58EBF}" type="datetimeFigureOut">
              <a:rPr lang="en-US" smtClean="0"/>
              <a:t>7/10/25</a:t>
            </a:fld>
            <a:endParaRPr lang="en-US"/>
          </a:p>
        </p:txBody>
      </p:sp>
      <p:sp>
        <p:nvSpPr>
          <p:cNvPr id="5" name="Footer Placeholder 4">
            <a:extLst>
              <a:ext uri="{FF2B5EF4-FFF2-40B4-BE49-F238E27FC236}">
                <a16:creationId xmlns:a16="http://schemas.microsoft.com/office/drawing/2014/main" id="{92038D9E-4203-C25B-E2F1-A65BED31DD3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C199978-C0C9-90C5-4F63-16F7B9D8E1B3}"/>
              </a:ext>
            </a:extLst>
          </p:cNvPr>
          <p:cNvSpPr>
            <a:spLocks noGrp="1"/>
          </p:cNvSpPr>
          <p:nvPr>
            <p:ph type="sldNum" sz="quarter" idx="12"/>
          </p:nvPr>
        </p:nvSpPr>
        <p:spPr/>
        <p:txBody>
          <a:bodyPr/>
          <a:lstStyle/>
          <a:p>
            <a:fld id="{42E89258-BD59-403E-A5AF-D7E4B2D879D5}" type="slidenum">
              <a:rPr lang="en-US" smtClean="0"/>
              <a:t>‹#›</a:t>
            </a:fld>
            <a:endParaRPr lang="en-US"/>
          </a:p>
        </p:txBody>
      </p:sp>
    </p:spTree>
    <p:extLst>
      <p:ext uri="{BB962C8B-B14F-4D97-AF65-F5344CB8AC3E}">
        <p14:creationId xmlns:p14="http://schemas.microsoft.com/office/powerpoint/2010/main" val="390035917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4CBDA4E-E879-C81E-CD2B-A3D5B576560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133493C-BAE8-1984-6C2A-BBA3EDB1A2C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CCD2607-B37B-E29F-C8D3-18D6E93871AD}"/>
              </a:ext>
            </a:extLst>
          </p:cNvPr>
          <p:cNvSpPr>
            <a:spLocks noGrp="1"/>
          </p:cNvSpPr>
          <p:nvPr>
            <p:ph type="dt" sz="half" idx="10"/>
          </p:nvPr>
        </p:nvSpPr>
        <p:spPr/>
        <p:txBody>
          <a:bodyPr/>
          <a:lstStyle/>
          <a:p>
            <a:fld id="{4A64B588-1844-4DD8-8B89-06507DF58EBF}" type="datetimeFigureOut">
              <a:rPr lang="en-US" smtClean="0"/>
              <a:t>7/10/25</a:t>
            </a:fld>
            <a:endParaRPr lang="en-US"/>
          </a:p>
        </p:txBody>
      </p:sp>
      <p:sp>
        <p:nvSpPr>
          <p:cNvPr id="5" name="Footer Placeholder 4">
            <a:extLst>
              <a:ext uri="{FF2B5EF4-FFF2-40B4-BE49-F238E27FC236}">
                <a16:creationId xmlns:a16="http://schemas.microsoft.com/office/drawing/2014/main" id="{60B54CEF-0E6E-5348-CE87-DF75C91D151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F6052BB-5A18-1B0C-CA0B-116DEDE2216B}"/>
              </a:ext>
            </a:extLst>
          </p:cNvPr>
          <p:cNvSpPr>
            <a:spLocks noGrp="1"/>
          </p:cNvSpPr>
          <p:nvPr>
            <p:ph type="sldNum" sz="quarter" idx="12"/>
          </p:nvPr>
        </p:nvSpPr>
        <p:spPr/>
        <p:txBody>
          <a:bodyPr/>
          <a:lstStyle/>
          <a:p>
            <a:fld id="{42E89258-BD59-403E-A5AF-D7E4B2D879D5}" type="slidenum">
              <a:rPr lang="en-US" smtClean="0"/>
              <a:t>‹#›</a:t>
            </a:fld>
            <a:endParaRPr lang="en-US"/>
          </a:p>
        </p:txBody>
      </p:sp>
    </p:spTree>
    <p:extLst>
      <p:ext uri="{BB962C8B-B14F-4D97-AF65-F5344CB8AC3E}">
        <p14:creationId xmlns:p14="http://schemas.microsoft.com/office/powerpoint/2010/main" val="374766830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F45B82-C77A-6D5D-EEFA-96ACCF0630B0}"/>
              </a:ext>
            </a:extLst>
          </p:cNvPr>
          <p:cNvSpPr>
            <a:spLocks noGrp="1"/>
          </p:cNvSpPr>
          <p:nvPr>
            <p:ph type="ctrTitle"/>
          </p:nvPr>
        </p:nvSpPr>
        <p:spPr>
          <a:xfrm>
            <a:off x="1524000" y="1885843"/>
            <a:ext cx="9144000" cy="2387600"/>
          </a:xfrm>
        </p:spPr>
        <p:txBody>
          <a:bodyPr anchor="b"/>
          <a:lstStyle>
            <a:lvl1pPr algn="ctr">
              <a:defRPr sz="60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DBECCBA1-D0A3-F677-DD3F-18D8CB4147E1}"/>
              </a:ext>
            </a:extLst>
          </p:cNvPr>
          <p:cNvSpPr>
            <a:spLocks noGrp="1"/>
          </p:cNvSpPr>
          <p:nvPr>
            <p:ph type="subTitle" idx="1"/>
          </p:nvPr>
        </p:nvSpPr>
        <p:spPr>
          <a:xfrm>
            <a:off x="1524000" y="436551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E03C49A2-57BD-D7D6-9B33-1A65060620C3}"/>
              </a:ext>
            </a:extLst>
          </p:cNvPr>
          <p:cNvSpPr>
            <a:spLocks noGrp="1"/>
          </p:cNvSpPr>
          <p:nvPr>
            <p:ph type="dt" sz="half" idx="10"/>
          </p:nvPr>
        </p:nvSpPr>
        <p:spPr/>
        <p:txBody>
          <a:bodyPr/>
          <a:lstStyle/>
          <a:p>
            <a:fld id="{5FBF9C33-EFFE-4431-8730-6652528F3ABA}" type="datetimeFigureOut">
              <a:rPr lang="en-US" smtClean="0"/>
              <a:t>7/10/25</a:t>
            </a:fld>
            <a:endParaRPr lang="en-US"/>
          </a:p>
        </p:txBody>
      </p:sp>
      <p:sp>
        <p:nvSpPr>
          <p:cNvPr id="5" name="Footer Placeholder 4">
            <a:extLst>
              <a:ext uri="{FF2B5EF4-FFF2-40B4-BE49-F238E27FC236}">
                <a16:creationId xmlns:a16="http://schemas.microsoft.com/office/drawing/2014/main" id="{91AF0F74-47A5-E5F3-6044-56AA9D46990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C1F4884-0822-4D28-D6F3-9174B736E578}"/>
              </a:ext>
            </a:extLst>
          </p:cNvPr>
          <p:cNvSpPr>
            <a:spLocks noGrp="1"/>
          </p:cNvSpPr>
          <p:nvPr>
            <p:ph type="sldNum" sz="quarter" idx="12"/>
          </p:nvPr>
        </p:nvSpPr>
        <p:spPr/>
        <p:txBody>
          <a:bodyPr/>
          <a:lstStyle/>
          <a:p>
            <a:fld id="{08F37E7A-5765-4FFA-9F3B-912E64852C48}" type="slidenum">
              <a:rPr lang="en-US" smtClean="0"/>
              <a:t>‹#›</a:t>
            </a:fld>
            <a:endParaRPr lang="en-US"/>
          </a:p>
        </p:txBody>
      </p:sp>
    </p:spTree>
    <p:extLst>
      <p:ext uri="{BB962C8B-B14F-4D97-AF65-F5344CB8AC3E}">
        <p14:creationId xmlns:p14="http://schemas.microsoft.com/office/powerpoint/2010/main" val="276576155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B9E107-4A3E-292F-7D12-BD95B13BBE1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6B5A312-102A-9DCB-B632-4C3B0E8473B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BB610BB-6827-A84E-71CF-951B618550C6}"/>
              </a:ext>
            </a:extLst>
          </p:cNvPr>
          <p:cNvSpPr>
            <a:spLocks noGrp="1"/>
          </p:cNvSpPr>
          <p:nvPr>
            <p:ph type="dt" sz="half" idx="10"/>
          </p:nvPr>
        </p:nvSpPr>
        <p:spPr/>
        <p:txBody>
          <a:bodyPr/>
          <a:lstStyle/>
          <a:p>
            <a:fld id="{5FBF9C33-EFFE-4431-8730-6652528F3ABA}" type="datetimeFigureOut">
              <a:rPr lang="en-US" smtClean="0"/>
              <a:t>7/10/25</a:t>
            </a:fld>
            <a:endParaRPr lang="en-US"/>
          </a:p>
        </p:txBody>
      </p:sp>
      <p:sp>
        <p:nvSpPr>
          <p:cNvPr id="5" name="Footer Placeholder 4">
            <a:extLst>
              <a:ext uri="{FF2B5EF4-FFF2-40B4-BE49-F238E27FC236}">
                <a16:creationId xmlns:a16="http://schemas.microsoft.com/office/drawing/2014/main" id="{18ED6D4F-A73C-2A3E-EA73-13B04F7176C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8879B67-A0C9-D91D-F3DB-7BEB7EECCB2C}"/>
              </a:ext>
            </a:extLst>
          </p:cNvPr>
          <p:cNvSpPr>
            <a:spLocks noGrp="1"/>
          </p:cNvSpPr>
          <p:nvPr>
            <p:ph type="sldNum" sz="quarter" idx="12"/>
          </p:nvPr>
        </p:nvSpPr>
        <p:spPr/>
        <p:txBody>
          <a:bodyPr/>
          <a:lstStyle/>
          <a:p>
            <a:fld id="{08F37E7A-5765-4FFA-9F3B-912E64852C48}" type="slidenum">
              <a:rPr lang="en-US" smtClean="0"/>
              <a:t>‹#›</a:t>
            </a:fld>
            <a:endParaRPr lang="en-US"/>
          </a:p>
        </p:txBody>
      </p:sp>
    </p:spTree>
    <p:extLst>
      <p:ext uri="{BB962C8B-B14F-4D97-AF65-F5344CB8AC3E}">
        <p14:creationId xmlns:p14="http://schemas.microsoft.com/office/powerpoint/2010/main" val="229291091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88BC90-4E5A-FFAF-A6DC-87A29C531AF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E5E9F04-80B4-DAE9-2A60-25EF29E3B3F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E79F64E-6BA7-8D0F-BBEE-01932E5F690C}"/>
              </a:ext>
            </a:extLst>
          </p:cNvPr>
          <p:cNvSpPr>
            <a:spLocks noGrp="1"/>
          </p:cNvSpPr>
          <p:nvPr>
            <p:ph type="dt" sz="half" idx="10"/>
          </p:nvPr>
        </p:nvSpPr>
        <p:spPr/>
        <p:txBody>
          <a:bodyPr/>
          <a:lstStyle/>
          <a:p>
            <a:fld id="{5FBF9C33-EFFE-4431-8730-6652528F3ABA}" type="datetimeFigureOut">
              <a:rPr lang="en-US" smtClean="0"/>
              <a:t>7/10/25</a:t>
            </a:fld>
            <a:endParaRPr lang="en-US"/>
          </a:p>
        </p:txBody>
      </p:sp>
      <p:sp>
        <p:nvSpPr>
          <p:cNvPr id="5" name="Footer Placeholder 4">
            <a:extLst>
              <a:ext uri="{FF2B5EF4-FFF2-40B4-BE49-F238E27FC236}">
                <a16:creationId xmlns:a16="http://schemas.microsoft.com/office/drawing/2014/main" id="{A2E9928F-2F36-47D9-3751-74DFB4A0570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C0CE6A8-7AAD-772A-DDB6-E257A7A47B9A}"/>
              </a:ext>
            </a:extLst>
          </p:cNvPr>
          <p:cNvSpPr>
            <a:spLocks noGrp="1"/>
          </p:cNvSpPr>
          <p:nvPr>
            <p:ph type="sldNum" sz="quarter" idx="12"/>
          </p:nvPr>
        </p:nvSpPr>
        <p:spPr/>
        <p:txBody>
          <a:bodyPr/>
          <a:lstStyle/>
          <a:p>
            <a:fld id="{08F37E7A-5765-4FFA-9F3B-912E64852C48}" type="slidenum">
              <a:rPr lang="en-US" smtClean="0"/>
              <a:t>‹#›</a:t>
            </a:fld>
            <a:endParaRPr lang="en-US"/>
          </a:p>
        </p:txBody>
      </p:sp>
    </p:spTree>
    <p:extLst>
      <p:ext uri="{BB962C8B-B14F-4D97-AF65-F5344CB8AC3E}">
        <p14:creationId xmlns:p14="http://schemas.microsoft.com/office/powerpoint/2010/main" val="136597339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964DED-2223-ADC2-8CEE-C3EF42A5F39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267DCBF-0EFC-9D33-76E4-2E463D94BBD6}"/>
              </a:ext>
            </a:extLst>
          </p:cNvPr>
          <p:cNvSpPr>
            <a:spLocks noGrp="1"/>
          </p:cNvSpPr>
          <p:nvPr>
            <p:ph sz="half" idx="1"/>
          </p:nvPr>
        </p:nvSpPr>
        <p:spPr>
          <a:xfrm>
            <a:off x="838200" y="1882065"/>
            <a:ext cx="5181600" cy="429489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130D606-BB04-7B1D-B9CF-EF2322157F8F}"/>
              </a:ext>
            </a:extLst>
          </p:cNvPr>
          <p:cNvSpPr>
            <a:spLocks noGrp="1"/>
          </p:cNvSpPr>
          <p:nvPr>
            <p:ph sz="half" idx="2"/>
          </p:nvPr>
        </p:nvSpPr>
        <p:spPr>
          <a:xfrm>
            <a:off x="6172200" y="1882065"/>
            <a:ext cx="5181600" cy="429489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2788C97-93AE-C1AF-D27F-A0C34859B208}"/>
              </a:ext>
            </a:extLst>
          </p:cNvPr>
          <p:cNvSpPr>
            <a:spLocks noGrp="1"/>
          </p:cNvSpPr>
          <p:nvPr>
            <p:ph type="dt" sz="half" idx="10"/>
          </p:nvPr>
        </p:nvSpPr>
        <p:spPr/>
        <p:txBody>
          <a:bodyPr/>
          <a:lstStyle/>
          <a:p>
            <a:fld id="{5FBF9C33-EFFE-4431-8730-6652528F3ABA}" type="datetimeFigureOut">
              <a:rPr lang="en-US" smtClean="0"/>
              <a:t>7/10/25</a:t>
            </a:fld>
            <a:endParaRPr lang="en-US"/>
          </a:p>
        </p:txBody>
      </p:sp>
      <p:sp>
        <p:nvSpPr>
          <p:cNvPr id="6" name="Footer Placeholder 5">
            <a:extLst>
              <a:ext uri="{FF2B5EF4-FFF2-40B4-BE49-F238E27FC236}">
                <a16:creationId xmlns:a16="http://schemas.microsoft.com/office/drawing/2014/main" id="{53384192-2C4C-092F-8D15-7136FEDE3FF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7905698-0156-0455-FF91-75E62E218B84}"/>
              </a:ext>
            </a:extLst>
          </p:cNvPr>
          <p:cNvSpPr>
            <a:spLocks noGrp="1"/>
          </p:cNvSpPr>
          <p:nvPr>
            <p:ph type="sldNum" sz="quarter" idx="12"/>
          </p:nvPr>
        </p:nvSpPr>
        <p:spPr/>
        <p:txBody>
          <a:bodyPr/>
          <a:lstStyle/>
          <a:p>
            <a:fld id="{08F37E7A-5765-4FFA-9F3B-912E64852C48}" type="slidenum">
              <a:rPr lang="en-US" smtClean="0"/>
              <a:t>‹#›</a:t>
            </a:fld>
            <a:endParaRPr lang="en-US"/>
          </a:p>
        </p:txBody>
      </p:sp>
    </p:spTree>
    <p:extLst>
      <p:ext uri="{BB962C8B-B14F-4D97-AF65-F5344CB8AC3E}">
        <p14:creationId xmlns:p14="http://schemas.microsoft.com/office/powerpoint/2010/main" val="376757522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42C6CE-6F80-7BAE-0DC6-A4C3F114DA9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C4CA7E5-282F-43FB-4482-0BE67742D25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00984C7-6F78-7D53-7ACC-742720814C3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90AB87D-6EDE-E517-6C9A-822DF7AB26E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D9BE5B4-6827-0187-D6E5-A70EA500993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CA56501-5B4B-82BB-2124-FCA00086E475}"/>
              </a:ext>
            </a:extLst>
          </p:cNvPr>
          <p:cNvSpPr>
            <a:spLocks noGrp="1"/>
          </p:cNvSpPr>
          <p:nvPr>
            <p:ph type="dt" sz="half" idx="10"/>
          </p:nvPr>
        </p:nvSpPr>
        <p:spPr/>
        <p:txBody>
          <a:bodyPr/>
          <a:lstStyle/>
          <a:p>
            <a:fld id="{5FBF9C33-EFFE-4431-8730-6652528F3ABA}" type="datetimeFigureOut">
              <a:rPr lang="en-US" smtClean="0"/>
              <a:t>7/10/25</a:t>
            </a:fld>
            <a:endParaRPr lang="en-US"/>
          </a:p>
        </p:txBody>
      </p:sp>
      <p:sp>
        <p:nvSpPr>
          <p:cNvPr id="8" name="Footer Placeholder 7">
            <a:extLst>
              <a:ext uri="{FF2B5EF4-FFF2-40B4-BE49-F238E27FC236}">
                <a16:creationId xmlns:a16="http://schemas.microsoft.com/office/drawing/2014/main" id="{3E1F5356-8E5B-576C-1BCE-E34A860C65D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9A4AD73-5DCB-08EE-5595-E5C62E4DF9E9}"/>
              </a:ext>
            </a:extLst>
          </p:cNvPr>
          <p:cNvSpPr>
            <a:spLocks noGrp="1"/>
          </p:cNvSpPr>
          <p:nvPr>
            <p:ph type="sldNum" sz="quarter" idx="12"/>
          </p:nvPr>
        </p:nvSpPr>
        <p:spPr/>
        <p:txBody>
          <a:bodyPr/>
          <a:lstStyle/>
          <a:p>
            <a:fld id="{08F37E7A-5765-4FFA-9F3B-912E64852C48}" type="slidenum">
              <a:rPr lang="en-US" smtClean="0"/>
              <a:t>‹#›</a:t>
            </a:fld>
            <a:endParaRPr lang="en-US"/>
          </a:p>
        </p:txBody>
      </p:sp>
    </p:spTree>
    <p:extLst>
      <p:ext uri="{BB962C8B-B14F-4D97-AF65-F5344CB8AC3E}">
        <p14:creationId xmlns:p14="http://schemas.microsoft.com/office/powerpoint/2010/main" val="20724925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42C6CE-6F80-7BAE-0DC6-A4C3F114DA9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C4CA7E5-282F-43FB-4482-0BE67742D25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00984C7-6F78-7D53-7ACC-742720814C3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90AB87D-6EDE-E517-6C9A-822DF7AB26E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D9BE5B4-6827-0187-D6E5-A70EA500993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CA56501-5B4B-82BB-2124-FCA00086E475}"/>
              </a:ext>
            </a:extLst>
          </p:cNvPr>
          <p:cNvSpPr>
            <a:spLocks noGrp="1"/>
          </p:cNvSpPr>
          <p:nvPr>
            <p:ph type="dt" sz="half" idx="10"/>
          </p:nvPr>
        </p:nvSpPr>
        <p:spPr/>
        <p:txBody>
          <a:bodyPr/>
          <a:lstStyle/>
          <a:p>
            <a:fld id="{5FBF9C33-EFFE-4431-8730-6652528F3ABA}" type="datetimeFigureOut">
              <a:rPr lang="en-US" smtClean="0"/>
              <a:t>7/10/25</a:t>
            </a:fld>
            <a:endParaRPr lang="en-US"/>
          </a:p>
        </p:txBody>
      </p:sp>
      <p:sp>
        <p:nvSpPr>
          <p:cNvPr id="8" name="Footer Placeholder 7">
            <a:extLst>
              <a:ext uri="{FF2B5EF4-FFF2-40B4-BE49-F238E27FC236}">
                <a16:creationId xmlns:a16="http://schemas.microsoft.com/office/drawing/2014/main" id="{3E1F5356-8E5B-576C-1BCE-E34A860C65D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9A4AD73-5DCB-08EE-5595-E5C62E4DF9E9}"/>
              </a:ext>
            </a:extLst>
          </p:cNvPr>
          <p:cNvSpPr>
            <a:spLocks noGrp="1"/>
          </p:cNvSpPr>
          <p:nvPr>
            <p:ph type="sldNum" sz="quarter" idx="12"/>
          </p:nvPr>
        </p:nvSpPr>
        <p:spPr/>
        <p:txBody>
          <a:bodyPr/>
          <a:lstStyle/>
          <a:p>
            <a:fld id="{08F37E7A-5765-4FFA-9F3B-912E64852C48}" type="slidenum">
              <a:rPr lang="en-US" smtClean="0"/>
              <a:t>‹#›</a:t>
            </a:fld>
            <a:endParaRPr lang="en-US"/>
          </a:p>
        </p:txBody>
      </p:sp>
    </p:spTree>
    <p:extLst>
      <p:ext uri="{BB962C8B-B14F-4D97-AF65-F5344CB8AC3E}">
        <p14:creationId xmlns:p14="http://schemas.microsoft.com/office/powerpoint/2010/main" val="71812578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AC3903-EE8B-7E61-2273-B6DB43A2051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F0890EE-1E85-4736-BDA5-49F9B429F1AF}"/>
              </a:ext>
            </a:extLst>
          </p:cNvPr>
          <p:cNvSpPr>
            <a:spLocks noGrp="1"/>
          </p:cNvSpPr>
          <p:nvPr>
            <p:ph type="dt" sz="half" idx="10"/>
          </p:nvPr>
        </p:nvSpPr>
        <p:spPr/>
        <p:txBody>
          <a:bodyPr/>
          <a:lstStyle/>
          <a:p>
            <a:fld id="{5FBF9C33-EFFE-4431-8730-6652528F3ABA}" type="datetimeFigureOut">
              <a:rPr lang="en-US" smtClean="0"/>
              <a:t>7/10/25</a:t>
            </a:fld>
            <a:endParaRPr lang="en-US"/>
          </a:p>
        </p:txBody>
      </p:sp>
      <p:sp>
        <p:nvSpPr>
          <p:cNvPr id="4" name="Footer Placeholder 3">
            <a:extLst>
              <a:ext uri="{FF2B5EF4-FFF2-40B4-BE49-F238E27FC236}">
                <a16:creationId xmlns:a16="http://schemas.microsoft.com/office/drawing/2014/main" id="{0405BBE7-EF4A-2244-2059-BA4D020D17A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6BFEC82-783F-1AC0-D80D-6EF27E776687}"/>
              </a:ext>
            </a:extLst>
          </p:cNvPr>
          <p:cNvSpPr>
            <a:spLocks noGrp="1"/>
          </p:cNvSpPr>
          <p:nvPr>
            <p:ph type="sldNum" sz="quarter" idx="12"/>
          </p:nvPr>
        </p:nvSpPr>
        <p:spPr/>
        <p:txBody>
          <a:bodyPr/>
          <a:lstStyle/>
          <a:p>
            <a:fld id="{08F37E7A-5765-4FFA-9F3B-912E64852C48}" type="slidenum">
              <a:rPr lang="en-US" smtClean="0"/>
              <a:t>‹#›</a:t>
            </a:fld>
            <a:endParaRPr lang="en-US"/>
          </a:p>
        </p:txBody>
      </p:sp>
    </p:spTree>
    <p:extLst>
      <p:ext uri="{BB962C8B-B14F-4D97-AF65-F5344CB8AC3E}">
        <p14:creationId xmlns:p14="http://schemas.microsoft.com/office/powerpoint/2010/main" val="268792353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717BF54-CA18-C39A-37FC-BA6A3F224DB3}"/>
              </a:ext>
            </a:extLst>
          </p:cNvPr>
          <p:cNvSpPr>
            <a:spLocks noGrp="1"/>
          </p:cNvSpPr>
          <p:nvPr>
            <p:ph type="dt" sz="half" idx="10"/>
          </p:nvPr>
        </p:nvSpPr>
        <p:spPr/>
        <p:txBody>
          <a:bodyPr/>
          <a:lstStyle/>
          <a:p>
            <a:fld id="{5FBF9C33-EFFE-4431-8730-6652528F3ABA}" type="datetimeFigureOut">
              <a:rPr lang="en-US" smtClean="0"/>
              <a:t>7/10/25</a:t>
            </a:fld>
            <a:endParaRPr lang="en-US"/>
          </a:p>
        </p:txBody>
      </p:sp>
      <p:sp>
        <p:nvSpPr>
          <p:cNvPr id="3" name="Footer Placeholder 2">
            <a:extLst>
              <a:ext uri="{FF2B5EF4-FFF2-40B4-BE49-F238E27FC236}">
                <a16:creationId xmlns:a16="http://schemas.microsoft.com/office/drawing/2014/main" id="{272D06B9-BDF6-44DE-7FE2-64466992966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0E9A3C7-4F57-4536-25C9-A7DDECFFA4B6}"/>
              </a:ext>
            </a:extLst>
          </p:cNvPr>
          <p:cNvSpPr>
            <a:spLocks noGrp="1"/>
          </p:cNvSpPr>
          <p:nvPr>
            <p:ph type="sldNum" sz="quarter" idx="12"/>
          </p:nvPr>
        </p:nvSpPr>
        <p:spPr/>
        <p:txBody>
          <a:bodyPr/>
          <a:lstStyle/>
          <a:p>
            <a:fld id="{08F37E7A-5765-4FFA-9F3B-912E64852C48}" type="slidenum">
              <a:rPr lang="en-US" smtClean="0"/>
              <a:t>‹#›</a:t>
            </a:fld>
            <a:endParaRPr lang="en-US"/>
          </a:p>
        </p:txBody>
      </p:sp>
    </p:spTree>
    <p:extLst>
      <p:ext uri="{BB962C8B-B14F-4D97-AF65-F5344CB8AC3E}">
        <p14:creationId xmlns:p14="http://schemas.microsoft.com/office/powerpoint/2010/main" val="15464688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C1709-70A5-51A4-E74E-3C69C53BCFF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915DF41-8708-B1E5-8AC5-2CCAE069613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F756C5D-9434-E2B0-1CFB-07E9BAD77AD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0F8F19A-C89E-A68A-ED70-8119AD4C9826}"/>
              </a:ext>
            </a:extLst>
          </p:cNvPr>
          <p:cNvSpPr>
            <a:spLocks noGrp="1"/>
          </p:cNvSpPr>
          <p:nvPr>
            <p:ph type="dt" sz="half" idx="10"/>
          </p:nvPr>
        </p:nvSpPr>
        <p:spPr/>
        <p:txBody>
          <a:bodyPr/>
          <a:lstStyle/>
          <a:p>
            <a:fld id="{5FBF9C33-EFFE-4431-8730-6652528F3ABA}" type="datetimeFigureOut">
              <a:rPr lang="en-US" smtClean="0"/>
              <a:t>7/10/25</a:t>
            </a:fld>
            <a:endParaRPr lang="en-US"/>
          </a:p>
        </p:txBody>
      </p:sp>
      <p:sp>
        <p:nvSpPr>
          <p:cNvPr id="6" name="Footer Placeholder 5">
            <a:extLst>
              <a:ext uri="{FF2B5EF4-FFF2-40B4-BE49-F238E27FC236}">
                <a16:creationId xmlns:a16="http://schemas.microsoft.com/office/drawing/2014/main" id="{5BA82754-089A-A216-AFF4-BECAEB68671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4A22DD2-FF30-10DD-08F2-0DF2A9E32004}"/>
              </a:ext>
            </a:extLst>
          </p:cNvPr>
          <p:cNvSpPr>
            <a:spLocks noGrp="1"/>
          </p:cNvSpPr>
          <p:nvPr>
            <p:ph type="sldNum" sz="quarter" idx="12"/>
          </p:nvPr>
        </p:nvSpPr>
        <p:spPr/>
        <p:txBody>
          <a:bodyPr/>
          <a:lstStyle/>
          <a:p>
            <a:fld id="{08F37E7A-5765-4FFA-9F3B-912E64852C48}" type="slidenum">
              <a:rPr lang="en-US" smtClean="0"/>
              <a:t>‹#›</a:t>
            </a:fld>
            <a:endParaRPr lang="en-US"/>
          </a:p>
        </p:txBody>
      </p:sp>
    </p:spTree>
    <p:extLst>
      <p:ext uri="{BB962C8B-B14F-4D97-AF65-F5344CB8AC3E}">
        <p14:creationId xmlns:p14="http://schemas.microsoft.com/office/powerpoint/2010/main" val="70973745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0659E7-0C6C-7B3E-FA8A-29818A319DE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FD51C0F-4382-3177-29A6-A69811F8646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E39457DF-8FCC-7B90-4B55-AF7973F5F55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5B9C654-5F99-ECAE-F291-D0941B02C46D}"/>
              </a:ext>
            </a:extLst>
          </p:cNvPr>
          <p:cNvSpPr>
            <a:spLocks noGrp="1"/>
          </p:cNvSpPr>
          <p:nvPr>
            <p:ph type="dt" sz="half" idx="10"/>
          </p:nvPr>
        </p:nvSpPr>
        <p:spPr/>
        <p:txBody>
          <a:bodyPr/>
          <a:lstStyle/>
          <a:p>
            <a:fld id="{5FBF9C33-EFFE-4431-8730-6652528F3ABA}" type="datetimeFigureOut">
              <a:rPr lang="en-US" smtClean="0"/>
              <a:t>7/10/25</a:t>
            </a:fld>
            <a:endParaRPr lang="en-US"/>
          </a:p>
        </p:txBody>
      </p:sp>
      <p:sp>
        <p:nvSpPr>
          <p:cNvPr id="6" name="Footer Placeholder 5">
            <a:extLst>
              <a:ext uri="{FF2B5EF4-FFF2-40B4-BE49-F238E27FC236}">
                <a16:creationId xmlns:a16="http://schemas.microsoft.com/office/drawing/2014/main" id="{CA079B4E-3294-5CFB-CC5F-BCFC7B901EB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1DC4BDD-BA21-CD4B-B040-5AEE987372B9}"/>
              </a:ext>
            </a:extLst>
          </p:cNvPr>
          <p:cNvSpPr>
            <a:spLocks noGrp="1"/>
          </p:cNvSpPr>
          <p:nvPr>
            <p:ph type="sldNum" sz="quarter" idx="12"/>
          </p:nvPr>
        </p:nvSpPr>
        <p:spPr/>
        <p:txBody>
          <a:bodyPr/>
          <a:lstStyle/>
          <a:p>
            <a:fld id="{08F37E7A-5765-4FFA-9F3B-912E64852C48}" type="slidenum">
              <a:rPr lang="en-US" smtClean="0"/>
              <a:t>‹#›</a:t>
            </a:fld>
            <a:endParaRPr lang="en-US"/>
          </a:p>
        </p:txBody>
      </p:sp>
    </p:spTree>
    <p:extLst>
      <p:ext uri="{BB962C8B-B14F-4D97-AF65-F5344CB8AC3E}">
        <p14:creationId xmlns:p14="http://schemas.microsoft.com/office/powerpoint/2010/main" val="216174443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A54DA6-0041-2871-8BA4-F34E12FB89F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FAF9B5A-5076-F950-31F1-69F05AD963E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14ADFC1-1F41-E0ED-0B12-E3CD55B73B85}"/>
              </a:ext>
            </a:extLst>
          </p:cNvPr>
          <p:cNvSpPr>
            <a:spLocks noGrp="1"/>
          </p:cNvSpPr>
          <p:nvPr>
            <p:ph type="dt" sz="half" idx="10"/>
          </p:nvPr>
        </p:nvSpPr>
        <p:spPr/>
        <p:txBody>
          <a:bodyPr/>
          <a:lstStyle/>
          <a:p>
            <a:fld id="{5FBF9C33-EFFE-4431-8730-6652528F3ABA}" type="datetimeFigureOut">
              <a:rPr lang="en-US" smtClean="0"/>
              <a:t>7/10/25</a:t>
            </a:fld>
            <a:endParaRPr lang="en-US"/>
          </a:p>
        </p:txBody>
      </p:sp>
      <p:sp>
        <p:nvSpPr>
          <p:cNvPr id="5" name="Footer Placeholder 4">
            <a:extLst>
              <a:ext uri="{FF2B5EF4-FFF2-40B4-BE49-F238E27FC236}">
                <a16:creationId xmlns:a16="http://schemas.microsoft.com/office/drawing/2014/main" id="{92038D9E-4203-C25B-E2F1-A65BED31DD3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C199978-C0C9-90C5-4F63-16F7B9D8E1B3}"/>
              </a:ext>
            </a:extLst>
          </p:cNvPr>
          <p:cNvSpPr>
            <a:spLocks noGrp="1"/>
          </p:cNvSpPr>
          <p:nvPr>
            <p:ph type="sldNum" sz="quarter" idx="12"/>
          </p:nvPr>
        </p:nvSpPr>
        <p:spPr/>
        <p:txBody>
          <a:bodyPr/>
          <a:lstStyle/>
          <a:p>
            <a:fld id="{08F37E7A-5765-4FFA-9F3B-912E64852C48}" type="slidenum">
              <a:rPr lang="en-US" smtClean="0"/>
              <a:t>‹#›</a:t>
            </a:fld>
            <a:endParaRPr lang="en-US"/>
          </a:p>
        </p:txBody>
      </p:sp>
    </p:spTree>
    <p:extLst>
      <p:ext uri="{BB962C8B-B14F-4D97-AF65-F5344CB8AC3E}">
        <p14:creationId xmlns:p14="http://schemas.microsoft.com/office/powerpoint/2010/main" val="381616276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4CBDA4E-E879-C81E-CD2B-A3D5B576560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133493C-BAE8-1984-6C2A-BBA3EDB1A2C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CCD2607-B37B-E29F-C8D3-18D6E93871AD}"/>
              </a:ext>
            </a:extLst>
          </p:cNvPr>
          <p:cNvSpPr>
            <a:spLocks noGrp="1"/>
          </p:cNvSpPr>
          <p:nvPr>
            <p:ph type="dt" sz="half" idx="10"/>
          </p:nvPr>
        </p:nvSpPr>
        <p:spPr/>
        <p:txBody>
          <a:bodyPr/>
          <a:lstStyle/>
          <a:p>
            <a:fld id="{5FBF9C33-EFFE-4431-8730-6652528F3ABA}" type="datetimeFigureOut">
              <a:rPr lang="en-US" smtClean="0"/>
              <a:t>7/10/25</a:t>
            </a:fld>
            <a:endParaRPr lang="en-US"/>
          </a:p>
        </p:txBody>
      </p:sp>
      <p:sp>
        <p:nvSpPr>
          <p:cNvPr id="5" name="Footer Placeholder 4">
            <a:extLst>
              <a:ext uri="{FF2B5EF4-FFF2-40B4-BE49-F238E27FC236}">
                <a16:creationId xmlns:a16="http://schemas.microsoft.com/office/drawing/2014/main" id="{60B54CEF-0E6E-5348-CE87-DF75C91D151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F6052BB-5A18-1B0C-CA0B-116DEDE2216B}"/>
              </a:ext>
            </a:extLst>
          </p:cNvPr>
          <p:cNvSpPr>
            <a:spLocks noGrp="1"/>
          </p:cNvSpPr>
          <p:nvPr>
            <p:ph type="sldNum" sz="quarter" idx="12"/>
          </p:nvPr>
        </p:nvSpPr>
        <p:spPr/>
        <p:txBody>
          <a:bodyPr/>
          <a:lstStyle/>
          <a:p>
            <a:fld id="{08F37E7A-5765-4FFA-9F3B-912E64852C48}" type="slidenum">
              <a:rPr lang="en-US" smtClean="0"/>
              <a:t>‹#›</a:t>
            </a:fld>
            <a:endParaRPr lang="en-US"/>
          </a:p>
        </p:txBody>
      </p:sp>
    </p:spTree>
    <p:extLst>
      <p:ext uri="{BB962C8B-B14F-4D97-AF65-F5344CB8AC3E}">
        <p14:creationId xmlns:p14="http://schemas.microsoft.com/office/powerpoint/2010/main" val="266585516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F45B82-C77A-6D5D-EEFA-96ACCF0630B0}"/>
              </a:ext>
            </a:extLst>
          </p:cNvPr>
          <p:cNvSpPr>
            <a:spLocks noGrp="1"/>
          </p:cNvSpPr>
          <p:nvPr>
            <p:ph type="ctrTitle"/>
          </p:nvPr>
        </p:nvSpPr>
        <p:spPr>
          <a:xfrm>
            <a:off x="1524000" y="1885843"/>
            <a:ext cx="9144000" cy="2387600"/>
          </a:xfrm>
        </p:spPr>
        <p:txBody>
          <a:bodyPr anchor="b"/>
          <a:lstStyle>
            <a:lvl1pPr algn="ctr">
              <a:defRPr sz="60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DBECCBA1-D0A3-F677-DD3F-18D8CB4147E1}"/>
              </a:ext>
            </a:extLst>
          </p:cNvPr>
          <p:cNvSpPr>
            <a:spLocks noGrp="1"/>
          </p:cNvSpPr>
          <p:nvPr>
            <p:ph type="subTitle" idx="1"/>
          </p:nvPr>
        </p:nvSpPr>
        <p:spPr>
          <a:xfrm>
            <a:off x="1524000" y="436551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E03C49A2-57BD-D7D6-9B33-1A65060620C3}"/>
              </a:ext>
            </a:extLst>
          </p:cNvPr>
          <p:cNvSpPr>
            <a:spLocks noGrp="1"/>
          </p:cNvSpPr>
          <p:nvPr>
            <p:ph type="dt" sz="half" idx="10"/>
          </p:nvPr>
        </p:nvSpPr>
        <p:spPr/>
        <p:txBody>
          <a:bodyPr/>
          <a:lstStyle/>
          <a:p>
            <a:fld id="{4A64B588-1844-4DD8-8B89-06507DF58EBF}" type="datetimeFigureOut">
              <a:rPr lang="en-US" smtClean="0"/>
              <a:t>7/10/25</a:t>
            </a:fld>
            <a:endParaRPr lang="en-US"/>
          </a:p>
        </p:txBody>
      </p:sp>
      <p:sp>
        <p:nvSpPr>
          <p:cNvPr id="5" name="Footer Placeholder 4">
            <a:extLst>
              <a:ext uri="{FF2B5EF4-FFF2-40B4-BE49-F238E27FC236}">
                <a16:creationId xmlns:a16="http://schemas.microsoft.com/office/drawing/2014/main" id="{91AF0F74-47A5-E5F3-6044-56AA9D46990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C1F4884-0822-4D28-D6F3-9174B736E578}"/>
              </a:ext>
            </a:extLst>
          </p:cNvPr>
          <p:cNvSpPr>
            <a:spLocks noGrp="1"/>
          </p:cNvSpPr>
          <p:nvPr>
            <p:ph type="sldNum" sz="quarter" idx="12"/>
          </p:nvPr>
        </p:nvSpPr>
        <p:spPr/>
        <p:txBody>
          <a:bodyPr/>
          <a:lstStyle/>
          <a:p>
            <a:fld id="{42E89258-BD59-403E-A5AF-D7E4B2D879D5}" type="slidenum">
              <a:rPr lang="en-US" smtClean="0"/>
              <a:t>‹#›</a:t>
            </a:fld>
            <a:endParaRPr lang="en-US"/>
          </a:p>
        </p:txBody>
      </p:sp>
    </p:spTree>
    <p:extLst>
      <p:ext uri="{BB962C8B-B14F-4D97-AF65-F5344CB8AC3E}">
        <p14:creationId xmlns:p14="http://schemas.microsoft.com/office/powerpoint/2010/main" val="233655701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B9E107-4A3E-292F-7D12-BD95B13BBE1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6B5A312-102A-9DCB-B632-4C3B0E8473B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BB610BB-6827-A84E-71CF-951B618550C6}"/>
              </a:ext>
            </a:extLst>
          </p:cNvPr>
          <p:cNvSpPr>
            <a:spLocks noGrp="1"/>
          </p:cNvSpPr>
          <p:nvPr>
            <p:ph type="dt" sz="half" idx="10"/>
          </p:nvPr>
        </p:nvSpPr>
        <p:spPr/>
        <p:txBody>
          <a:bodyPr/>
          <a:lstStyle/>
          <a:p>
            <a:fld id="{4A64B588-1844-4DD8-8B89-06507DF58EBF}" type="datetimeFigureOut">
              <a:rPr lang="en-US" smtClean="0"/>
              <a:t>7/10/25</a:t>
            </a:fld>
            <a:endParaRPr lang="en-US"/>
          </a:p>
        </p:txBody>
      </p:sp>
      <p:sp>
        <p:nvSpPr>
          <p:cNvPr id="5" name="Footer Placeholder 4">
            <a:extLst>
              <a:ext uri="{FF2B5EF4-FFF2-40B4-BE49-F238E27FC236}">
                <a16:creationId xmlns:a16="http://schemas.microsoft.com/office/drawing/2014/main" id="{18ED6D4F-A73C-2A3E-EA73-13B04F7176C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8879B67-A0C9-D91D-F3DB-7BEB7EECCB2C}"/>
              </a:ext>
            </a:extLst>
          </p:cNvPr>
          <p:cNvSpPr>
            <a:spLocks noGrp="1"/>
          </p:cNvSpPr>
          <p:nvPr>
            <p:ph type="sldNum" sz="quarter" idx="12"/>
          </p:nvPr>
        </p:nvSpPr>
        <p:spPr/>
        <p:txBody>
          <a:bodyPr/>
          <a:lstStyle/>
          <a:p>
            <a:fld id="{42E89258-BD59-403E-A5AF-D7E4B2D879D5}" type="slidenum">
              <a:rPr lang="en-US" smtClean="0"/>
              <a:t>‹#›</a:t>
            </a:fld>
            <a:endParaRPr lang="en-US"/>
          </a:p>
        </p:txBody>
      </p:sp>
    </p:spTree>
    <p:extLst>
      <p:ext uri="{BB962C8B-B14F-4D97-AF65-F5344CB8AC3E}">
        <p14:creationId xmlns:p14="http://schemas.microsoft.com/office/powerpoint/2010/main" val="306346881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88BC90-4E5A-FFAF-A6DC-87A29C531AF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E5E9F04-80B4-DAE9-2A60-25EF29E3B3F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E79F64E-6BA7-8D0F-BBEE-01932E5F690C}"/>
              </a:ext>
            </a:extLst>
          </p:cNvPr>
          <p:cNvSpPr>
            <a:spLocks noGrp="1"/>
          </p:cNvSpPr>
          <p:nvPr>
            <p:ph type="dt" sz="half" idx="10"/>
          </p:nvPr>
        </p:nvSpPr>
        <p:spPr/>
        <p:txBody>
          <a:bodyPr/>
          <a:lstStyle/>
          <a:p>
            <a:fld id="{4A64B588-1844-4DD8-8B89-06507DF58EBF}" type="datetimeFigureOut">
              <a:rPr lang="en-US" smtClean="0"/>
              <a:t>7/10/25</a:t>
            </a:fld>
            <a:endParaRPr lang="en-US"/>
          </a:p>
        </p:txBody>
      </p:sp>
      <p:sp>
        <p:nvSpPr>
          <p:cNvPr id="5" name="Footer Placeholder 4">
            <a:extLst>
              <a:ext uri="{FF2B5EF4-FFF2-40B4-BE49-F238E27FC236}">
                <a16:creationId xmlns:a16="http://schemas.microsoft.com/office/drawing/2014/main" id="{A2E9928F-2F36-47D9-3751-74DFB4A0570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C0CE6A8-7AAD-772A-DDB6-E257A7A47B9A}"/>
              </a:ext>
            </a:extLst>
          </p:cNvPr>
          <p:cNvSpPr>
            <a:spLocks noGrp="1"/>
          </p:cNvSpPr>
          <p:nvPr>
            <p:ph type="sldNum" sz="quarter" idx="12"/>
          </p:nvPr>
        </p:nvSpPr>
        <p:spPr/>
        <p:txBody>
          <a:bodyPr/>
          <a:lstStyle/>
          <a:p>
            <a:fld id="{42E89258-BD59-403E-A5AF-D7E4B2D879D5}" type="slidenum">
              <a:rPr lang="en-US" smtClean="0"/>
              <a:t>‹#›</a:t>
            </a:fld>
            <a:endParaRPr lang="en-US"/>
          </a:p>
        </p:txBody>
      </p:sp>
    </p:spTree>
    <p:extLst>
      <p:ext uri="{BB962C8B-B14F-4D97-AF65-F5344CB8AC3E}">
        <p14:creationId xmlns:p14="http://schemas.microsoft.com/office/powerpoint/2010/main" val="63311124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964DED-2223-ADC2-8CEE-C3EF42A5F39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267DCBF-0EFC-9D33-76E4-2E463D94BBD6}"/>
              </a:ext>
            </a:extLst>
          </p:cNvPr>
          <p:cNvSpPr>
            <a:spLocks noGrp="1"/>
          </p:cNvSpPr>
          <p:nvPr>
            <p:ph sz="half" idx="1"/>
          </p:nvPr>
        </p:nvSpPr>
        <p:spPr>
          <a:xfrm>
            <a:off x="838200" y="1882065"/>
            <a:ext cx="5181600" cy="429489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130D606-BB04-7B1D-B9CF-EF2322157F8F}"/>
              </a:ext>
            </a:extLst>
          </p:cNvPr>
          <p:cNvSpPr>
            <a:spLocks noGrp="1"/>
          </p:cNvSpPr>
          <p:nvPr>
            <p:ph sz="half" idx="2"/>
          </p:nvPr>
        </p:nvSpPr>
        <p:spPr>
          <a:xfrm>
            <a:off x="6172200" y="1882065"/>
            <a:ext cx="5181600" cy="429489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2788C97-93AE-C1AF-D27F-A0C34859B208}"/>
              </a:ext>
            </a:extLst>
          </p:cNvPr>
          <p:cNvSpPr>
            <a:spLocks noGrp="1"/>
          </p:cNvSpPr>
          <p:nvPr>
            <p:ph type="dt" sz="half" idx="10"/>
          </p:nvPr>
        </p:nvSpPr>
        <p:spPr/>
        <p:txBody>
          <a:bodyPr/>
          <a:lstStyle/>
          <a:p>
            <a:fld id="{4A64B588-1844-4DD8-8B89-06507DF58EBF}" type="datetimeFigureOut">
              <a:rPr lang="en-US" smtClean="0"/>
              <a:t>7/10/25</a:t>
            </a:fld>
            <a:endParaRPr lang="en-US"/>
          </a:p>
        </p:txBody>
      </p:sp>
      <p:sp>
        <p:nvSpPr>
          <p:cNvPr id="6" name="Footer Placeholder 5">
            <a:extLst>
              <a:ext uri="{FF2B5EF4-FFF2-40B4-BE49-F238E27FC236}">
                <a16:creationId xmlns:a16="http://schemas.microsoft.com/office/drawing/2014/main" id="{53384192-2C4C-092F-8D15-7136FEDE3FF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7905698-0156-0455-FF91-75E62E218B84}"/>
              </a:ext>
            </a:extLst>
          </p:cNvPr>
          <p:cNvSpPr>
            <a:spLocks noGrp="1"/>
          </p:cNvSpPr>
          <p:nvPr>
            <p:ph type="sldNum" sz="quarter" idx="12"/>
          </p:nvPr>
        </p:nvSpPr>
        <p:spPr/>
        <p:txBody>
          <a:bodyPr/>
          <a:lstStyle/>
          <a:p>
            <a:fld id="{42E89258-BD59-403E-A5AF-D7E4B2D879D5}" type="slidenum">
              <a:rPr lang="en-US" smtClean="0"/>
              <a:t>‹#›</a:t>
            </a:fld>
            <a:endParaRPr lang="en-US"/>
          </a:p>
        </p:txBody>
      </p:sp>
    </p:spTree>
    <p:extLst>
      <p:ext uri="{BB962C8B-B14F-4D97-AF65-F5344CB8AC3E}">
        <p14:creationId xmlns:p14="http://schemas.microsoft.com/office/powerpoint/2010/main" val="4062522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AC3903-EE8B-7E61-2273-B6DB43A2051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F0890EE-1E85-4736-BDA5-49F9B429F1AF}"/>
              </a:ext>
            </a:extLst>
          </p:cNvPr>
          <p:cNvSpPr>
            <a:spLocks noGrp="1"/>
          </p:cNvSpPr>
          <p:nvPr>
            <p:ph type="dt" sz="half" idx="10"/>
          </p:nvPr>
        </p:nvSpPr>
        <p:spPr/>
        <p:txBody>
          <a:bodyPr/>
          <a:lstStyle/>
          <a:p>
            <a:fld id="{5FBF9C33-EFFE-4431-8730-6652528F3ABA}" type="datetimeFigureOut">
              <a:rPr lang="en-US" smtClean="0"/>
              <a:t>7/10/25</a:t>
            </a:fld>
            <a:endParaRPr lang="en-US"/>
          </a:p>
        </p:txBody>
      </p:sp>
      <p:sp>
        <p:nvSpPr>
          <p:cNvPr id="4" name="Footer Placeholder 3">
            <a:extLst>
              <a:ext uri="{FF2B5EF4-FFF2-40B4-BE49-F238E27FC236}">
                <a16:creationId xmlns:a16="http://schemas.microsoft.com/office/drawing/2014/main" id="{0405BBE7-EF4A-2244-2059-BA4D020D17A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6BFEC82-783F-1AC0-D80D-6EF27E776687}"/>
              </a:ext>
            </a:extLst>
          </p:cNvPr>
          <p:cNvSpPr>
            <a:spLocks noGrp="1"/>
          </p:cNvSpPr>
          <p:nvPr>
            <p:ph type="sldNum" sz="quarter" idx="12"/>
          </p:nvPr>
        </p:nvSpPr>
        <p:spPr/>
        <p:txBody>
          <a:bodyPr/>
          <a:lstStyle/>
          <a:p>
            <a:fld id="{08F37E7A-5765-4FFA-9F3B-912E64852C48}" type="slidenum">
              <a:rPr lang="en-US" smtClean="0"/>
              <a:t>‹#›</a:t>
            </a:fld>
            <a:endParaRPr lang="en-US"/>
          </a:p>
        </p:txBody>
      </p:sp>
    </p:spTree>
    <p:extLst>
      <p:ext uri="{BB962C8B-B14F-4D97-AF65-F5344CB8AC3E}">
        <p14:creationId xmlns:p14="http://schemas.microsoft.com/office/powerpoint/2010/main" val="54056622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42C6CE-6F80-7BAE-0DC6-A4C3F114DA9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C4CA7E5-282F-43FB-4482-0BE67742D25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00984C7-6F78-7D53-7ACC-742720814C3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90AB87D-6EDE-E517-6C9A-822DF7AB26E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D9BE5B4-6827-0187-D6E5-A70EA500993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CA56501-5B4B-82BB-2124-FCA00086E475}"/>
              </a:ext>
            </a:extLst>
          </p:cNvPr>
          <p:cNvSpPr>
            <a:spLocks noGrp="1"/>
          </p:cNvSpPr>
          <p:nvPr>
            <p:ph type="dt" sz="half" idx="10"/>
          </p:nvPr>
        </p:nvSpPr>
        <p:spPr/>
        <p:txBody>
          <a:bodyPr/>
          <a:lstStyle/>
          <a:p>
            <a:fld id="{4A64B588-1844-4DD8-8B89-06507DF58EBF}" type="datetimeFigureOut">
              <a:rPr lang="en-US" smtClean="0"/>
              <a:t>7/10/25</a:t>
            </a:fld>
            <a:endParaRPr lang="en-US"/>
          </a:p>
        </p:txBody>
      </p:sp>
      <p:sp>
        <p:nvSpPr>
          <p:cNvPr id="8" name="Footer Placeholder 7">
            <a:extLst>
              <a:ext uri="{FF2B5EF4-FFF2-40B4-BE49-F238E27FC236}">
                <a16:creationId xmlns:a16="http://schemas.microsoft.com/office/drawing/2014/main" id="{3E1F5356-8E5B-576C-1BCE-E34A860C65D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9A4AD73-5DCB-08EE-5595-E5C62E4DF9E9}"/>
              </a:ext>
            </a:extLst>
          </p:cNvPr>
          <p:cNvSpPr>
            <a:spLocks noGrp="1"/>
          </p:cNvSpPr>
          <p:nvPr>
            <p:ph type="sldNum" sz="quarter" idx="12"/>
          </p:nvPr>
        </p:nvSpPr>
        <p:spPr/>
        <p:txBody>
          <a:bodyPr/>
          <a:lstStyle/>
          <a:p>
            <a:fld id="{42E89258-BD59-403E-A5AF-D7E4B2D879D5}" type="slidenum">
              <a:rPr lang="en-US" smtClean="0"/>
              <a:t>‹#›</a:t>
            </a:fld>
            <a:endParaRPr lang="en-US"/>
          </a:p>
        </p:txBody>
      </p:sp>
    </p:spTree>
    <p:extLst>
      <p:ext uri="{BB962C8B-B14F-4D97-AF65-F5344CB8AC3E}">
        <p14:creationId xmlns:p14="http://schemas.microsoft.com/office/powerpoint/2010/main" val="161987689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AC3903-EE8B-7E61-2273-B6DB43A2051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F0890EE-1E85-4736-BDA5-49F9B429F1AF}"/>
              </a:ext>
            </a:extLst>
          </p:cNvPr>
          <p:cNvSpPr>
            <a:spLocks noGrp="1"/>
          </p:cNvSpPr>
          <p:nvPr>
            <p:ph type="dt" sz="half" idx="10"/>
          </p:nvPr>
        </p:nvSpPr>
        <p:spPr/>
        <p:txBody>
          <a:bodyPr/>
          <a:lstStyle/>
          <a:p>
            <a:fld id="{4A64B588-1844-4DD8-8B89-06507DF58EBF}" type="datetimeFigureOut">
              <a:rPr lang="en-US" smtClean="0"/>
              <a:t>7/10/25</a:t>
            </a:fld>
            <a:endParaRPr lang="en-US"/>
          </a:p>
        </p:txBody>
      </p:sp>
      <p:sp>
        <p:nvSpPr>
          <p:cNvPr id="4" name="Footer Placeholder 3">
            <a:extLst>
              <a:ext uri="{FF2B5EF4-FFF2-40B4-BE49-F238E27FC236}">
                <a16:creationId xmlns:a16="http://schemas.microsoft.com/office/drawing/2014/main" id="{0405BBE7-EF4A-2244-2059-BA4D020D17A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6BFEC82-783F-1AC0-D80D-6EF27E776687}"/>
              </a:ext>
            </a:extLst>
          </p:cNvPr>
          <p:cNvSpPr>
            <a:spLocks noGrp="1"/>
          </p:cNvSpPr>
          <p:nvPr>
            <p:ph type="sldNum" sz="quarter" idx="12"/>
          </p:nvPr>
        </p:nvSpPr>
        <p:spPr/>
        <p:txBody>
          <a:bodyPr/>
          <a:lstStyle/>
          <a:p>
            <a:fld id="{42E89258-BD59-403E-A5AF-D7E4B2D879D5}" type="slidenum">
              <a:rPr lang="en-US" smtClean="0"/>
              <a:t>‹#›</a:t>
            </a:fld>
            <a:endParaRPr lang="en-US"/>
          </a:p>
        </p:txBody>
      </p:sp>
    </p:spTree>
    <p:extLst>
      <p:ext uri="{BB962C8B-B14F-4D97-AF65-F5344CB8AC3E}">
        <p14:creationId xmlns:p14="http://schemas.microsoft.com/office/powerpoint/2010/main" val="331862093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717BF54-CA18-C39A-37FC-BA6A3F224DB3}"/>
              </a:ext>
            </a:extLst>
          </p:cNvPr>
          <p:cNvSpPr>
            <a:spLocks noGrp="1"/>
          </p:cNvSpPr>
          <p:nvPr>
            <p:ph type="dt" sz="half" idx="10"/>
          </p:nvPr>
        </p:nvSpPr>
        <p:spPr/>
        <p:txBody>
          <a:bodyPr/>
          <a:lstStyle/>
          <a:p>
            <a:fld id="{4A64B588-1844-4DD8-8B89-06507DF58EBF}" type="datetimeFigureOut">
              <a:rPr lang="en-US" smtClean="0"/>
              <a:t>7/10/25</a:t>
            </a:fld>
            <a:endParaRPr lang="en-US"/>
          </a:p>
        </p:txBody>
      </p:sp>
      <p:sp>
        <p:nvSpPr>
          <p:cNvPr id="3" name="Footer Placeholder 2">
            <a:extLst>
              <a:ext uri="{FF2B5EF4-FFF2-40B4-BE49-F238E27FC236}">
                <a16:creationId xmlns:a16="http://schemas.microsoft.com/office/drawing/2014/main" id="{272D06B9-BDF6-44DE-7FE2-64466992966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0E9A3C7-4F57-4536-25C9-A7DDECFFA4B6}"/>
              </a:ext>
            </a:extLst>
          </p:cNvPr>
          <p:cNvSpPr>
            <a:spLocks noGrp="1"/>
          </p:cNvSpPr>
          <p:nvPr>
            <p:ph type="sldNum" sz="quarter" idx="12"/>
          </p:nvPr>
        </p:nvSpPr>
        <p:spPr/>
        <p:txBody>
          <a:bodyPr/>
          <a:lstStyle/>
          <a:p>
            <a:fld id="{42E89258-BD59-403E-A5AF-D7E4B2D879D5}" type="slidenum">
              <a:rPr lang="en-US" smtClean="0"/>
              <a:t>‹#›</a:t>
            </a:fld>
            <a:endParaRPr lang="en-US"/>
          </a:p>
        </p:txBody>
      </p:sp>
    </p:spTree>
    <p:extLst>
      <p:ext uri="{BB962C8B-B14F-4D97-AF65-F5344CB8AC3E}">
        <p14:creationId xmlns:p14="http://schemas.microsoft.com/office/powerpoint/2010/main" val="347166840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C1709-70A5-51A4-E74E-3C69C53BCFF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915DF41-8708-B1E5-8AC5-2CCAE069613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F756C5D-9434-E2B0-1CFB-07E9BAD77AD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0F8F19A-C89E-A68A-ED70-8119AD4C9826}"/>
              </a:ext>
            </a:extLst>
          </p:cNvPr>
          <p:cNvSpPr>
            <a:spLocks noGrp="1"/>
          </p:cNvSpPr>
          <p:nvPr>
            <p:ph type="dt" sz="half" idx="10"/>
          </p:nvPr>
        </p:nvSpPr>
        <p:spPr/>
        <p:txBody>
          <a:bodyPr/>
          <a:lstStyle/>
          <a:p>
            <a:fld id="{4A64B588-1844-4DD8-8B89-06507DF58EBF}" type="datetimeFigureOut">
              <a:rPr lang="en-US" smtClean="0"/>
              <a:t>7/10/25</a:t>
            </a:fld>
            <a:endParaRPr lang="en-US"/>
          </a:p>
        </p:txBody>
      </p:sp>
      <p:sp>
        <p:nvSpPr>
          <p:cNvPr id="6" name="Footer Placeholder 5">
            <a:extLst>
              <a:ext uri="{FF2B5EF4-FFF2-40B4-BE49-F238E27FC236}">
                <a16:creationId xmlns:a16="http://schemas.microsoft.com/office/drawing/2014/main" id="{5BA82754-089A-A216-AFF4-BECAEB68671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4A22DD2-FF30-10DD-08F2-0DF2A9E32004}"/>
              </a:ext>
            </a:extLst>
          </p:cNvPr>
          <p:cNvSpPr>
            <a:spLocks noGrp="1"/>
          </p:cNvSpPr>
          <p:nvPr>
            <p:ph type="sldNum" sz="quarter" idx="12"/>
          </p:nvPr>
        </p:nvSpPr>
        <p:spPr/>
        <p:txBody>
          <a:bodyPr/>
          <a:lstStyle/>
          <a:p>
            <a:fld id="{42E89258-BD59-403E-A5AF-D7E4B2D879D5}" type="slidenum">
              <a:rPr lang="en-US" smtClean="0"/>
              <a:t>‹#›</a:t>
            </a:fld>
            <a:endParaRPr lang="en-US"/>
          </a:p>
        </p:txBody>
      </p:sp>
    </p:spTree>
    <p:extLst>
      <p:ext uri="{BB962C8B-B14F-4D97-AF65-F5344CB8AC3E}">
        <p14:creationId xmlns:p14="http://schemas.microsoft.com/office/powerpoint/2010/main" val="77345633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0659E7-0C6C-7B3E-FA8A-29818A319DE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FD51C0F-4382-3177-29A6-A69811F8646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E39457DF-8FCC-7B90-4B55-AF7973F5F55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5B9C654-5F99-ECAE-F291-D0941B02C46D}"/>
              </a:ext>
            </a:extLst>
          </p:cNvPr>
          <p:cNvSpPr>
            <a:spLocks noGrp="1"/>
          </p:cNvSpPr>
          <p:nvPr>
            <p:ph type="dt" sz="half" idx="10"/>
          </p:nvPr>
        </p:nvSpPr>
        <p:spPr/>
        <p:txBody>
          <a:bodyPr/>
          <a:lstStyle/>
          <a:p>
            <a:fld id="{4A64B588-1844-4DD8-8B89-06507DF58EBF}" type="datetimeFigureOut">
              <a:rPr lang="en-US" smtClean="0"/>
              <a:t>7/10/25</a:t>
            </a:fld>
            <a:endParaRPr lang="en-US"/>
          </a:p>
        </p:txBody>
      </p:sp>
      <p:sp>
        <p:nvSpPr>
          <p:cNvPr id="6" name="Footer Placeholder 5">
            <a:extLst>
              <a:ext uri="{FF2B5EF4-FFF2-40B4-BE49-F238E27FC236}">
                <a16:creationId xmlns:a16="http://schemas.microsoft.com/office/drawing/2014/main" id="{CA079B4E-3294-5CFB-CC5F-BCFC7B901EB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1DC4BDD-BA21-CD4B-B040-5AEE987372B9}"/>
              </a:ext>
            </a:extLst>
          </p:cNvPr>
          <p:cNvSpPr>
            <a:spLocks noGrp="1"/>
          </p:cNvSpPr>
          <p:nvPr>
            <p:ph type="sldNum" sz="quarter" idx="12"/>
          </p:nvPr>
        </p:nvSpPr>
        <p:spPr/>
        <p:txBody>
          <a:bodyPr/>
          <a:lstStyle/>
          <a:p>
            <a:fld id="{42E89258-BD59-403E-A5AF-D7E4B2D879D5}" type="slidenum">
              <a:rPr lang="en-US" smtClean="0"/>
              <a:t>‹#›</a:t>
            </a:fld>
            <a:endParaRPr lang="en-US"/>
          </a:p>
        </p:txBody>
      </p:sp>
    </p:spTree>
    <p:extLst>
      <p:ext uri="{BB962C8B-B14F-4D97-AF65-F5344CB8AC3E}">
        <p14:creationId xmlns:p14="http://schemas.microsoft.com/office/powerpoint/2010/main" val="345994571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A54DA6-0041-2871-8BA4-F34E12FB89F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FAF9B5A-5076-F950-31F1-69F05AD963E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14ADFC1-1F41-E0ED-0B12-E3CD55B73B85}"/>
              </a:ext>
            </a:extLst>
          </p:cNvPr>
          <p:cNvSpPr>
            <a:spLocks noGrp="1"/>
          </p:cNvSpPr>
          <p:nvPr>
            <p:ph type="dt" sz="half" idx="10"/>
          </p:nvPr>
        </p:nvSpPr>
        <p:spPr/>
        <p:txBody>
          <a:bodyPr/>
          <a:lstStyle/>
          <a:p>
            <a:fld id="{4A64B588-1844-4DD8-8B89-06507DF58EBF}" type="datetimeFigureOut">
              <a:rPr lang="en-US" smtClean="0"/>
              <a:t>7/10/25</a:t>
            </a:fld>
            <a:endParaRPr lang="en-US"/>
          </a:p>
        </p:txBody>
      </p:sp>
      <p:sp>
        <p:nvSpPr>
          <p:cNvPr id="5" name="Footer Placeholder 4">
            <a:extLst>
              <a:ext uri="{FF2B5EF4-FFF2-40B4-BE49-F238E27FC236}">
                <a16:creationId xmlns:a16="http://schemas.microsoft.com/office/drawing/2014/main" id="{92038D9E-4203-C25B-E2F1-A65BED31DD3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C199978-C0C9-90C5-4F63-16F7B9D8E1B3}"/>
              </a:ext>
            </a:extLst>
          </p:cNvPr>
          <p:cNvSpPr>
            <a:spLocks noGrp="1"/>
          </p:cNvSpPr>
          <p:nvPr>
            <p:ph type="sldNum" sz="quarter" idx="12"/>
          </p:nvPr>
        </p:nvSpPr>
        <p:spPr/>
        <p:txBody>
          <a:bodyPr/>
          <a:lstStyle/>
          <a:p>
            <a:fld id="{42E89258-BD59-403E-A5AF-D7E4B2D879D5}" type="slidenum">
              <a:rPr lang="en-US" smtClean="0"/>
              <a:t>‹#›</a:t>
            </a:fld>
            <a:endParaRPr lang="en-US"/>
          </a:p>
        </p:txBody>
      </p:sp>
    </p:spTree>
    <p:extLst>
      <p:ext uri="{BB962C8B-B14F-4D97-AF65-F5344CB8AC3E}">
        <p14:creationId xmlns:p14="http://schemas.microsoft.com/office/powerpoint/2010/main" val="411740771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4CBDA4E-E879-C81E-CD2B-A3D5B576560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133493C-BAE8-1984-6C2A-BBA3EDB1A2C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CCD2607-B37B-E29F-C8D3-18D6E93871AD}"/>
              </a:ext>
            </a:extLst>
          </p:cNvPr>
          <p:cNvSpPr>
            <a:spLocks noGrp="1"/>
          </p:cNvSpPr>
          <p:nvPr>
            <p:ph type="dt" sz="half" idx="10"/>
          </p:nvPr>
        </p:nvSpPr>
        <p:spPr/>
        <p:txBody>
          <a:bodyPr/>
          <a:lstStyle/>
          <a:p>
            <a:fld id="{4A64B588-1844-4DD8-8B89-06507DF58EBF}" type="datetimeFigureOut">
              <a:rPr lang="en-US" smtClean="0"/>
              <a:t>7/10/25</a:t>
            </a:fld>
            <a:endParaRPr lang="en-US"/>
          </a:p>
        </p:txBody>
      </p:sp>
      <p:sp>
        <p:nvSpPr>
          <p:cNvPr id="5" name="Footer Placeholder 4">
            <a:extLst>
              <a:ext uri="{FF2B5EF4-FFF2-40B4-BE49-F238E27FC236}">
                <a16:creationId xmlns:a16="http://schemas.microsoft.com/office/drawing/2014/main" id="{60B54CEF-0E6E-5348-CE87-DF75C91D151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F6052BB-5A18-1B0C-CA0B-116DEDE2216B}"/>
              </a:ext>
            </a:extLst>
          </p:cNvPr>
          <p:cNvSpPr>
            <a:spLocks noGrp="1"/>
          </p:cNvSpPr>
          <p:nvPr>
            <p:ph type="sldNum" sz="quarter" idx="12"/>
          </p:nvPr>
        </p:nvSpPr>
        <p:spPr/>
        <p:txBody>
          <a:bodyPr/>
          <a:lstStyle/>
          <a:p>
            <a:fld id="{42E89258-BD59-403E-A5AF-D7E4B2D879D5}" type="slidenum">
              <a:rPr lang="en-US" smtClean="0"/>
              <a:t>‹#›</a:t>
            </a:fld>
            <a:endParaRPr lang="en-US"/>
          </a:p>
        </p:txBody>
      </p:sp>
    </p:spTree>
    <p:extLst>
      <p:ext uri="{BB962C8B-B14F-4D97-AF65-F5344CB8AC3E}">
        <p14:creationId xmlns:p14="http://schemas.microsoft.com/office/powerpoint/2010/main" val="42557373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717BF54-CA18-C39A-37FC-BA6A3F224DB3}"/>
              </a:ext>
            </a:extLst>
          </p:cNvPr>
          <p:cNvSpPr>
            <a:spLocks noGrp="1"/>
          </p:cNvSpPr>
          <p:nvPr>
            <p:ph type="dt" sz="half" idx="10"/>
          </p:nvPr>
        </p:nvSpPr>
        <p:spPr/>
        <p:txBody>
          <a:bodyPr/>
          <a:lstStyle/>
          <a:p>
            <a:fld id="{5FBF9C33-EFFE-4431-8730-6652528F3ABA}" type="datetimeFigureOut">
              <a:rPr lang="en-US" smtClean="0"/>
              <a:t>7/10/25</a:t>
            </a:fld>
            <a:endParaRPr lang="en-US"/>
          </a:p>
        </p:txBody>
      </p:sp>
      <p:sp>
        <p:nvSpPr>
          <p:cNvPr id="3" name="Footer Placeholder 2">
            <a:extLst>
              <a:ext uri="{FF2B5EF4-FFF2-40B4-BE49-F238E27FC236}">
                <a16:creationId xmlns:a16="http://schemas.microsoft.com/office/drawing/2014/main" id="{272D06B9-BDF6-44DE-7FE2-64466992966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0E9A3C7-4F57-4536-25C9-A7DDECFFA4B6}"/>
              </a:ext>
            </a:extLst>
          </p:cNvPr>
          <p:cNvSpPr>
            <a:spLocks noGrp="1"/>
          </p:cNvSpPr>
          <p:nvPr>
            <p:ph type="sldNum" sz="quarter" idx="12"/>
          </p:nvPr>
        </p:nvSpPr>
        <p:spPr/>
        <p:txBody>
          <a:bodyPr/>
          <a:lstStyle/>
          <a:p>
            <a:fld id="{08F37E7A-5765-4FFA-9F3B-912E64852C48}" type="slidenum">
              <a:rPr lang="en-US" smtClean="0"/>
              <a:t>‹#›</a:t>
            </a:fld>
            <a:endParaRPr lang="en-US"/>
          </a:p>
        </p:txBody>
      </p:sp>
    </p:spTree>
    <p:extLst>
      <p:ext uri="{BB962C8B-B14F-4D97-AF65-F5344CB8AC3E}">
        <p14:creationId xmlns:p14="http://schemas.microsoft.com/office/powerpoint/2010/main" val="1742146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C1709-70A5-51A4-E74E-3C69C53BCFF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915DF41-8708-B1E5-8AC5-2CCAE069613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F756C5D-9434-E2B0-1CFB-07E9BAD77AD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0F8F19A-C89E-A68A-ED70-8119AD4C9826}"/>
              </a:ext>
            </a:extLst>
          </p:cNvPr>
          <p:cNvSpPr>
            <a:spLocks noGrp="1"/>
          </p:cNvSpPr>
          <p:nvPr>
            <p:ph type="dt" sz="half" idx="10"/>
          </p:nvPr>
        </p:nvSpPr>
        <p:spPr/>
        <p:txBody>
          <a:bodyPr/>
          <a:lstStyle/>
          <a:p>
            <a:fld id="{5FBF9C33-EFFE-4431-8730-6652528F3ABA}" type="datetimeFigureOut">
              <a:rPr lang="en-US" smtClean="0"/>
              <a:t>7/10/25</a:t>
            </a:fld>
            <a:endParaRPr lang="en-US"/>
          </a:p>
        </p:txBody>
      </p:sp>
      <p:sp>
        <p:nvSpPr>
          <p:cNvPr id="6" name="Footer Placeholder 5">
            <a:extLst>
              <a:ext uri="{FF2B5EF4-FFF2-40B4-BE49-F238E27FC236}">
                <a16:creationId xmlns:a16="http://schemas.microsoft.com/office/drawing/2014/main" id="{5BA82754-089A-A216-AFF4-BECAEB68671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4A22DD2-FF30-10DD-08F2-0DF2A9E32004}"/>
              </a:ext>
            </a:extLst>
          </p:cNvPr>
          <p:cNvSpPr>
            <a:spLocks noGrp="1"/>
          </p:cNvSpPr>
          <p:nvPr>
            <p:ph type="sldNum" sz="quarter" idx="12"/>
          </p:nvPr>
        </p:nvSpPr>
        <p:spPr/>
        <p:txBody>
          <a:bodyPr/>
          <a:lstStyle/>
          <a:p>
            <a:fld id="{08F37E7A-5765-4FFA-9F3B-912E64852C48}" type="slidenum">
              <a:rPr lang="en-US" smtClean="0"/>
              <a:t>‹#›</a:t>
            </a:fld>
            <a:endParaRPr lang="en-US"/>
          </a:p>
        </p:txBody>
      </p:sp>
    </p:spTree>
    <p:extLst>
      <p:ext uri="{BB962C8B-B14F-4D97-AF65-F5344CB8AC3E}">
        <p14:creationId xmlns:p14="http://schemas.microsoft.com/office/powerpoint/2010/main" val="23259465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0659E7-0C6C-7B3E-FA8A-29818A319DE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FD51C0F-4382-3177-29A6-A69811F8646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E39457DF-8FCC-7B90-4B55-AF7973F5F55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5B9C654-5F99-ECAE-F291-D0941B02C46D}"/>
              </a:ext>
            </a:extLst>
          </p:cNvPr>
          <p:cNvSpPr>
            <a:spLocks noGrp="1"/>
          </p:cNvSpPr>
          <p:nvPr>
            <p:ph type="dt" sz="half" idx="10"/>
          </p:nvPr>
        </p:nvSpPr>
        <p:spPr/>
        <p:txBody>
          <a:bodyPr/>
          <a:lstStyle/>
          <a:p>
            <a:fld id="{5FBF9C33-EFFE-4431-8730-6652528F3ABA}" type="datetimeFigureOut">
              <a:rPr lang="en-US" smtClean="0"/>
              <a:t>7/10/25</a:t>
            </a:fld>
            <a:endParaRPr lang="en-US"/>
          </a:p>
        </p:txBody>
      </p:sp>
      <p:sp>
        <p:nvSpPr>
          <p:cNvPr id="6" name="Footer Placeholder 5">
            <a:extLst>
              <a:ext uri="{FF2B5EF4-FFF2-40B4-BE49-F238E27FC236}">
                <a16:creationId xmlns:a16="http://schemas.microsoft.com/office/drawing/2014/main" id="{CA079B4E-3294-5CFB-CC5F-BCFC7B901EB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1DC4BDD-BA21-CD4B-B040-5AEE987372B9}"/>
              </a:ext>
            </a:extLst>
          </p:cNvPr>
          <p:cNvSpPr>
            <a:spLocks noGrp="1"/>
          </p:cNvSpPr>
          <p:nvPr>
            <p:ph type="sldNum" sz="quarter" idx="12"/>
          </p:nvPr>
        </p:nvSpPr>
        <p:spPr/>
        <p:txBody>
          <a:bodyPr/>
          <a:lstStyle/>
          <a:p>
            <a:fld id="{08F37E7A-5765-4FFA-9F3B-912E64852C48}" type="slidenum">
              <a:rPr lang="en-US" smtClean="0"/>
              <a:t>‹#›</a:t>
            </a:fld>
            <a:endParaRPr lang="en-US"/>
          </a:p>
        </p:txBody>
      </p:sp>
    </p:spTree>
    <p:extLst>
      <p:ext uri="{BB962C8B-B14F-4D97-AF65-F5344CB8AC3E}">
        <p14:creationId xmlns:p14="http://schemas.microsoft.com/office/powerpoint/2010/main" val="27217964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pn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1.pn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317BF6C7-027B-10EA-77BD-CBFA07B65E78}"/>
              </a:ext>
            </a:extLst>
          </p:cNvPr>
          <p:cNvSpPr/>
          <p:nvPr/>
        </p:nvSpPr>
        <p:spPr>
          <a:xfrm>
            <a:off x="0" y="1825625"/>
            <a:ext cx="12192000" cy="4349499"/>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C662763E-C426-A117-960D-2A3CC1ADA6E9}"/>
              </a:ext>
            </a:extLst>
          </p:cNvPr>
          <p:cNvSpPr/>
          <p:nvPr/>
        </p:nvSpPr>
        <p:spPr>
          <a:xfrm>
            <a:off x="0" y="6276248"/>
            <a:ext cx="12192000" cy="581752"/>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Connector 12">
            <a:extLst>
              <a:ext uri="{FF2B5EF4-FFF2-40B4-BE49-F238E27FC236}">
                <a16:creationId xmlns:a16="http://schemas.microsoft.com/office/drawing/2014/main" id="{1A831768-E309-5623-7677-FE83B5E1CE42}"/>
              </a:ext>
            </a:extLst>
          </p:cNvPr>
          <p:cNvCxnSpPr>
            <a:cxnSpLocks/>
          </p:cNvCxnSpPr>
          <p:nvPr/>
        </p:nvCxnSpPr>
        <p:spPr>
          <a:xfrm>
            <a:off x="0" y="1761851"/>
            <a:ext cx="12192000" cy="0"/>
          </a:xfrm>
          <a:prstGeom prst="line">
            <a:avLst/>
          </a:prstGeom>
          <a:ln w="76200">
            <a:solidFill>
              <a:schemeClr val="tx1"/>
            </a:solidFill>
          </a:ln>
        </p:spPr>
        <p:style>
          <a:lnRef idx="1">
            <a:schemeClr val="dk1"/>
          </a:lnRef>
          <a:fillRef idx="0">
            <a:schemeClr val="dk1"/>
          </a:fillRef>
          <a:effectRef idx="0">
            <a:schemeClr val="dk1"/>
          </a:effectRef>
          <a:fontRef idx="minor">
            <a:schemeClr val="tx1"/>
          </a:fontRef>
        </p:style>
      </p:cxnSp>
      <p:sp>
        <p:nvSpPr>
          <p:cNvPr id="2" name="Title Placeholder 1">
            <a:extLst>
              <a:ext uri="{FF2B5EF4-FFF2-40B4-BE49-F238E27FC236}">
                <a16:creationId xmlns:a16="http://schemas.microsoft.com/office/drawing/2014/main" id="{9BBDFC9A-DEF1-58C3-29C8-E4B41605E5F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13F01D8B-8710-9105-4047-88C72086732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24A1BF79-9D7B-F65B-F2AF-D1427DB30B5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solidFill>
                <a:latin typeface="Montserrat" panose="00000500000000000000" pitchFamily="2" charset="0"/>
              </a:defRPr>
            </a:lvl1pPr>
          </a:lstStyle>
          <a:p>
            <a:fld id="{5FBF9C33-EFFE-4431-8730-6652528F3ABA}" type="datetimeFigureOut">
              <a:rPr lang="en-US" smtClean="0"/>
              <a:t>7/10/25</a:t>
            </a:fld>
            <a:endParaRPr lang="en-US"/>
          </a:p>
        </p:txBody>
      </p:sp>
      <p:sp>
        <p:nvSpPr>
          <p:cNvPr id="5" name="Footer Placeholder 4">
            <a:extLst>
              <a:ext uri="{FF2B5EF4-FFF2-40B4-BE49-F238E27FC236}">
                <a16:creationId xmlns:a16="http://schemas.microsoft.com/office/drawing/2014/main" id="{F96997F0-ED93-4BFF-0DC9-A2922789705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solidFill>
                <a:latin typeface="Montserrat" panose="00000500000000000000" pitchFamily="2" charset="0"/>
              </a:defRPr>
            </a:lvl1pPr>
          </a:lstStyle>
          <a:p>
            <a:endParaRPr lang="en-US"/>
          </a:p>
        </p:txBody>
      </p:sp>
      <p:sp>
        <p:nvSpPr>
          <p:cNvPr id="6" name="Slide Number Placeholder 5">
            <a:extLst>
              <a:ext uri="{FF2B5EF4-FFF2-40B4-BE49-F238E27FC236}">
                <a16:creationId xmlns:a16="http://schemas.microsoft.com/office/drawing/2014/main" id="{F24996B2-DA19-6A32-AA48-75F009AE61D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solidFill>
                <a:latin typeface="Montserrat" panose="00000500000000000000" pitchFamily="2" charset="0"/>
              </a:defRPr>
            </a:lvl1pPr>
          </a:lstStyle>
          <a:p>
            <a:fld id="{08F37E7A-5765-4FFA-9F3B-912E64852C48}" type="slidenum">
              <a:rPr lang="en-US" smtClean="0"/>
              <a:t>‹#›</a:t>
            </a:fld>
            <a:endParaRPr lang="en-US"/>
          </a:p>
        </p:txBody>
      </p:sp>
      <p:pic>
        <p:nvPicPr>
          <p:cNvPr id="8" name="Picture 7" descr="A blue and white logo&#10;&#10;AI-generated content may be incorrect.">
            <a:extLst>
              <a:ext uri="{FF2B5EF4-FFF2-40B4-BE49-F238E27FC236}">
                <a16:creationId xmlns:a16="http://schemas.microsoft.com/office/drawing/2014/main" id="{19CEF099-7AD6-6CEC-223A-8F00E27ED86A}"/>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9419208" y="255915"/>
            <a:ext cx="2402859" cy="850243"/>
          </a:xfrm>
          <a:prstGeom prst="rect">
            <a:avLst/>
          </a:prstGeom>
        </p:spPr>
      </p:pic>
      <p:cxnSp>
        <p:nvCxnSpPr>
          <p:cNvPr id="9" name="Straight Connector 8">
            <a:extLst>
              <a:ext uri="{FF2B5EF4-FFF2-40B4-BE49-F238E27FC236}">
                <a16:creationId xmlns:a16="http://schemas.microsoft.com/office/drawing/2014/main" id="{7F00EF67-8E23-0BB1-8311-B13217AC74DE}"/>
              </a:ext>
            </a:extLst>
          </p:cNvPr>
          <p:cNvCxnSpPr>
            <a:cxnSpLocks/>
          </p:cNvCxnSpPr>
          <p:nvPr/>
        </p:nvCxnSpPr>
        <p:spPr>
          <a:xfrm>
            <a:off x="0" y="6246289"/>
            <a:ext cx="12192000" cy="0"/>
          </a:xfrm>
          <a:prstGeom prst="line">
            <a:avLst/>
          </a:prstGeom>
          <a:ln w="76200">
            <a:solidFill>
              <a:schemeClr val="tx1"/>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81141170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b="0" kern="1200">
          <a:solidFill>
            <a:schemeClr val="tx1"/>
          </a:solidFill>
          <a:latin typeface="Montserrat SemiBold" pitchFamily="2" charset="0"/>
          <a:ea typeface="Cardo" panose="02020600000000000000" pitchFamily="18" charset="-79"/>
          <a:cs typeface="Cardo" panose="02020600000000000000" pitchFamily="18" charset="-79"/>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Medium"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Cardo" panose="02020600000000000000" pitchFamily="18" charset="-79"/>
          <a:ea typeface="Cardo" panose="02020600000000000000" pitchFamily="18" charset="-79"/>
          <a:cs typeface="Cardo" panose="02020600000000000000" pitchFamily="18" charset="-79"/>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rdo" panose="02020600000000000000" pitchFamily="18" charset="-79"/>
          <a:ea typeface="Cardo" panose="02020600000000000000" pitchFamily="18" charset="-79"/>
          <a:cs typeface="Cardo" panose="02020600000000000000" pitchFamily="18" charset="-79"/>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rdo" panose="02020600000000000000" pitchFamily="18" charset="-79"/>
          <a:ea typeface="Cardo" panose="02020600000000000000" pitchFamily="18" charset="-79"/>
          <a:cs typeface="Cardo" panose="02020600000000000000" pitchFamily="18" charset="-79"/>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rdo" panose="02020600000000000000" pitchFamily="18" charset="-79"/>
          <a:ea typeface="Cardo" panose="02020600000000000000" pitchFamily="18" charset="-79"/>
          <a:cs typeface="Cardo" panose="02020600000000000000" pitchFamily="18"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1A7FE65-2645-37F3-D650-29FE1979801F}"/>
              </a:ext>
            </a:extLst>
          </p:cNvPr>
          <p:cNvSpPr/>
          <p:nvPr/>
        </p:nvSpPr>
        <p:spPr>
          <a:xfrm>
            <a:off x="2" y="0"/>
            <a:ext cx="701330" cy="621633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C662763E-C426-A117-960D-2A3CC1ADA6E9}"/>
              </a:ext>
            </a:extLst>
          </p:cNvPr>
          <p:cNvSpPr/>
          <p:nvPr/>
        </p:nvSpPr>
        <p:spPr>
          <a:xfrm>
            <a:off x="0" y="6276248"/>
            <a:ext cx="12192000" cy="581752"/>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9BBDFC9A-DEF1-58C3-29C8-E4B41605E5F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13F01D8B-8710-9105-4047-88C72086732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24A1BF79-9D7B-F65B-F2AF-D1427DB30B5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solidFill>
                <a:latin typeface="Montserrat" panose="00000500000000000000" pitchFamily="2" charset="0"/>
              </a:defRPr>
            </a:lvl1pPr>
          </a:lstStyle>
          <a:p>
            <a:fld id="{4A64B588-1844-4DD8-8B89-06507DF58EBF}" type="datetimeFigureOut">
              <a:rPr lang="en-US" smtClean="0"/>
              <a:pPr/>
              <a:t>7/10/25</a:t>
            </a:fld>
            <a:endParaRPr lang="en-US" dirty="0"/>
          </a:p>
        </p:txBody>
      </p:sp>
      <p:sp>
        <p:nvSpPr>
          <p:cNvPr id="5" name="Footer Placeholder 4">
            <a:extLst>
              <a:ext uri="{FF2B5EF4-FFF2-40B4-BE49-F238E27FC236}">
                <a16:creationId xmlns:a16="http://schemas.microsoft.com/office/drawing/2014/main" id="{F96997F0-ED93-4BFF-0DC9-A2922789705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solidFill>
                <a:latin typeface="Montserrat" panose="00000500000000000000" pitchFamily="2" charset="0"/>
              </a:defRPr>
            </a:lvl1pPr>
          </a:lstStyle>
          <a:p>
            <a:r>
              <a:rPr lang="en-US" dirty="0"/>
              <a:t>© Stephens Insight Group LLC 2025</a:t>
            </a:r>
          </a:p>
        </p:txBody>
      </p:sp>
      <p:sp>
        <p:nvSpPr>
          <p:cNvPr id="6" name="Slide Number Placeholder 5">
            <a:extLst>
              <a:ext uri="{FF2B5EF4-FFF2-40B4-BE49-F238E27FC236}">
                <a16:creationId xmlns:a16="http://schemas.microsoft.com/office/drawing/2014/main" id="{F24996B2-DA19-6A32-AA48-75F009AE61D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solidFill>
                <a:latin typeface="Montserrat" panose="00000500000000000000" pitchFamily="2" charset="0"/>
              </a:defRPr>
            </a:lvl1pPr>
          </a:lstStyle>
          <a:p>
            <a:fld id="{42E89258-BD59-403E-A5AF-D7E4B2D879D5}" type="slidenum">
              <a:rPr lang="en-US" smtClean="0"/>
              <a:pPr/>
              <a:t>‹#›</a:t>
            </a:fld>
            <a:endParaRPr lang="en-US" dirty="0"/>
          </a:p>
        </p:txBody>
      </p:sp>
      <p:pic>
        <p:nvPicPr>
          <p:cNvPr id="8" name="Picture 7" descr="A blue and white logo&#10;&#10;AI-generated content may be incorrect.">
            <a:extLst>
              <a:ext uri="{FF2B5EF4-FFF2-40B4-BE49-F238E27FC236}">
                <a16:creationId xmlns:a16="http://schemas.microsoft.com/office/drawing/2014/main" id="{19CEF099-7AD6-6CEC-223A-8F00E27ED86A}"/>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9419208" y="255915"/>
            <a:ext cx="2402859" cy="850243"/>
          </a:xfrm>
          <a:prstGeom prst="rect">
            <a:avLst/>
          </a:prstGeom>
        </p:spPr>
      </p:pic>
      <p:cxnSp>
        <p:nvCxnSpPr>
          <p:cNvPr id="9" name="Straight Connector 8">
            <a:extLst>
              <a:ext uri="{FF2B5EF4-FFF2-40B4-BE49-F238E27FC236}">
                <a16:creationId xmlns:a16="http://schemas.microsoft.com/office/drawing/2014/main" id="{7F00EF67-8E23-0BB1-8311-B13217AC74DE}"/>
              </a:ext>
            </a:extLst>
          </p:cNvPr>
          <p:cNvCxnSpPr>
            <a:cxnSpLocks/>
          </p:cNvCxnSpPr>
          <p:nvPr/>
        </p:nvCxnSpPr>
        <p:spPr>
          <a:xfrm>
            <a:off x="0" y="6246289"/>
            <a:ext cx="12192000" cy="0"/>
          </a:xfrm>
          <a:prstGeom prst="line">
            <a:avLst/>
          </a:prstGeom>
          <a:ln w="76200">
            <a:solidFill>
              <a:schemeClr val="tx1"/>
            </a:solidFill>
          </a:ln>
        </p:spPr>
        <p:style>
          <a:lnRef idx="1">
            <a:schemeClr val="dk1"/>
          </a:lnRef>
          <a:fillRef idx="0">
            <a:schemeClr val="dk1"/>
          </a:fillRef>
          <a:effectRef idx="0">
            <a:schemeClr val="dk1"/>
          </a:effectRef>
          <a:fontRef idx="minor">
            <a:schemeClr val="tx1"/>
          </a:fontRef>
        </p:style>
      </p:cxnSp>
      <p:cxnSp>
        <p:nvCxnSpPr>
          <p:cNvPr id="11" name="Straight Connector 10">
            <a:extLst>
              <a:ext uri="{FF2B5EF4-FFF2-40B4-BE49-F238E27FC236}">
                <a16:creationId xmlns:a16="http://schemas.microsoft.com/office/drawing/2014/main" id="{2369487D-1084-0DBF-EDD6-25C8FC49CFD0}"/>
              </a:ext>
            </a:extLst>
          </p:cNvPr>
          <p:cNvCxnSpPr>
            <a:cxnSpLocks/>
          </p:cNvCxnSpPr>
          <p:nvPr/>
        </p:nvCxnSpPr>
        <p:spPr>
          <a:xfrm>
            <a:off x="701334" y="0"/>
            <a:ext cx="0" cy="6246289"/>
          </a:xfrm>
          <a:prstGeom prst="line">
            <a:avLst/>
          </a:prstGeom>
          <a:ln w="76200">
            <a:solidFill>
              <a:schemeClr val="tx1"/>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357515081"/>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b="0" kern="1200">
          <a:solidFill>
            <a:schemeClr val="tx1"/>
          </a:solidFill>
          <a:latin typeface="Montserrat SemiBold" pitchFamily="2" charset="0"/>
          <a:ea typeface="Cardo" panose="02020600000000000000" pitchFamily="18" charset="-79"/>
          <a:cs typeface="Cardo" panose="02020600000000000000" pitchFamily="18" charset="-79"/>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Medium"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Cardo" panose="02020600000000000000" pitchFamily="18" charset="-79"/>
          <a:ea typeface="Cardo" panose="02020600000000000000" pitchFamily="18" charset="-79"/>
          <a:cs typeface="Cardo" panose="02020600000000000000" pitchFamily="18" charset="-79"/>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rdo" panose="02020600000000000000" pitchFamily="18" charset="-79"/>
          <a:ea typeface="Cardo" panose="02020600000000000000" pitchFamily="18" charset="-79"/>
          <a:cs typeface="Cardo" panose="02020600000000000000" pitchFamily="18" charset="-79"/>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rdo" panose="02020600000000000000" pitchFamily="18" charset="-79"/>
          <a:ea typeface="Cardo" panose="02020600000000000000" pitchFamily="18" charset="-79"/>
          <a:cs typeface="Cardo" panose="02020600000000000000" pitchFamily="18" charset="-79"/>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rdo" panose="02020600000000000000" pitchFamily="18" charset="-79"/>
          <a:ea typeface="Cardo" panose="02020600000000000000" pitchFamily="18" charset="-79"/>
          <a:cs typeface="Cardo" panose="02020600000000000000" pitchFamily="18"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317BF6C7-027B-10EA-77BD-CBFA07B65E78}"/>
              </a:ext>
            </a:extLst>
          </p:cNvPr>
          <p:cNvSpPr/>
          <p:nvPr/>
        </p:nvSpPr>
        <p:spPr>
          <a:xfrm>
            <a:off x="0" y="1825625"/>
            <a:ext cx="12192000" cy="4349499"/>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C662763E-C426-A117-960D-2A3CC1ADA6E9}"/>
              </a:ext>
            </a:extLst>
          </p:cNvPr>
          <p:cNvSpPr/>
          <p:nvPr/>
        </p:nvSpPr>
        <p:spPr>
          <a:xfrm>
            <a:off x="0" y="6276248"/>
            <a:ext cx="12192000" cy="581752"/>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Connector 12">
            <a:extLst>
              <a:ext uri="{FF2B5EF4-FFF2-40B4-BE49-F238E27FC236}">
                <a16:creationId xmlns:a16="http://schemas.microsoft.com/office/drawing/2014/main" id="{1A831768-E309-5623-7677-FE83B5E1CE42}"/>
              </a:ext>
            </a:extLst>
          </p:cNvPr>
          <p:cNvCxnSpPr>
            <a:cxnSpLocks/>
          </p:cNvCxnSpPr>
          <p:nvPr/>
        </p:nvCxnSpPr>
        <p:spPr>
          <a:xfrm>
            <a:off x="0" y="1761851"/>
            <a:ext cx="12192000" cy="0"/>
          </a:xfrm>
          <a:prstGeom prst="line">
            <a:avLst/>
          </a:prstGeom>
          <a:ln w="76200">
            <a:solidFill>
              <a:schemeClr val="tx1"/>
            </a:solidFill>
          </a:ln>
        </p:spPr>
        <p:style>
          <a:lnRef idx="1">
            <a:schemeClr val="dk1"/>
          </a:lnRef>
          <a:fillRef idx="0">
            <a:schemeClr val="dk1"/>
          </a:fillRef>
          <a:effectRef idx="0">
            <a:schemeClr val="dk1"/>
          </a:effectRef>
          <a:fontRef idx="minor">
            <a:schemeClr val="tx1"/>
          </a:fontRef>
        </p:style>
      </p:cxnSp>
      <p:sp>
        <p:nvSpPr>
          <p:cNvPr id="2" name="Title Placeholder 1">
            <a:extLst>
              <a:ext uri="{FF2B5EF4-FFF2-40B4-BE49-F238E27FC236}">
                <a16:creationId xmlns:a16="http://schemas.microsoft.com/office/drawing/2014/main" id="{9BBDFC9A-DEF1-58C3-29C8-E4B41605E5F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13F01D8B-8710-9105-4047-88C72086732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24A1BF79-9D7B-F65B-F2AF-D1427DB30B5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solidFill>
                <a:latin typeface="Montserrat" panose="00000500000000000000" pitchFamily="2" charset="0"/>
              </a:defRPr>
            </a:lvl1pPr>
          </a:lstStyle>
          <a:p>
            <a:fld id="{5FBF9C33-EFFE-4431-8730-6652528F3ABA}" type="datetimeFigureOut">
              <a:rPr lang="en-US" smtClean="0"/>
              <a:t>7/10/25</a:t>
            </a:fld>
            <a:endParaRPr lang="en-US"/>
          </a:p>
        </p:txBody>
      </p:sp>
      <p:sp>
        <p:nvSpPr>
          <p:cNvPr id="5" name="Footer Placeholder 4">
            <a:extLst>
              <a:ext uri="{FF2B5EF4-FFF2-40B4-BE49-F238E27FC236}">
                <a16:creationId xmlns:a16="http://schemas.microsoft.com/office/drawing/2014/main" id="{F96997F0-ED93-4BFF-0DC9-A2922789705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solidFill>
                <a:latin typeface="Montserrat" panose="00000500000000000000" pitchFamily="2" charset="0"/>
              </a:defRPr>
            </a:lvl1pPr>
          </a:lstStyle>
          <a:p>
            <a:endParaRPr lang="en-US"/>
          </a:p>
        </p:txBody>
      </p:sp>
      <p:sp>
        <p:nvSpPr>
          <p:cNvPr id="6" name="Slide Number Placeholder 5">
            <a:extLst>
              <a:ext uri="{FF2B5EF4-FFF2-40B4-BE49-F238E27FC236}">
                <a16:creationId xmlns:a16="http://schemas.microsoft.com/office/drawing/2014/main" id="{F24996B2-DA19-6A32-AA48-75F009AE61D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solidFill>
                <a:latin typeface="Montserrat" panose="00000500000000000000" pitchFamily="2" charset="0"/>
              </a:defRPr>
            </a:lvl1pPr>
          </a:lstStyle>
          <a:p>
            <a:fld id="{08F37E7A-5765-4FFA-9F3B-912E64852C48}" type="slidenum">
              <a:rPr lang="en-US" smtClean="0"/>
              <a:t>‹#›</a:t>
            </a:fld>
            <a:endParaRPr lang="en-US"/>
          </a:p>
        </p:txBody>
      </p:sp>
      <p:pic>
        <p:nvPicPr>
          <p:cNvPr id="8" name="Picture 7" descr="A blue and white logo&#10;&#10;AI-generated content may be incorrect.">
            <a:extLst>
              <a:ext uri="{FF2B5EF4-FFF2-40B4-BE49-F238E27FC236}">
                <a16:creationId xmlns:a16="http://schemas.microsoft.com/office/drawing/2014/main" id="{19CEF099-7AD6-6CEC-223A-8F00E27ED86A}"/>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9419208" y="255915"/>
            <a:ext cx="2402859" cy="850243"/>
          </a:xfrm>
          <a:prstGeom prst="rect">
            <a:avLst/>
          </a:prstGeom>
        </p:spPr>
      </p:pic>
      <p:cxnSp>
        <p:nvCxnSpPr>
          <p:cNvPr id="9" name="Straight Connector 8">
            <a:extLst>
              <a:ext uri="{FF2B5EF4-FFF2-40B4-BE49-F238E27FC236}">
                <a16:creationId xmlns:a16="http://schemas.microsoft.com/office/drawing/2014/main" id="{7F00EF67-8E23-0BB1-8311-B13217AC74DE}"/>
              </a:ext>
            </a:extLst>
          </p:cNvPr>
          <p:cNvCxnSpPr>
            <a:cxnSpLocks/>
          </p:cNvCxnSpPr>
          <p:nvPr/>
        </p:nvCxnSpPr>
        <p:spPr>
          <a:xfrm>
            <a:off x="0" y="6246289"/>
            <a:ext cx="12192000" cy="0"/>
          </a:xfrm>
          <a:prstGeom prst="line">
            <a:avLst/>
          </a:prstGeom>
          <a:ln w="76200">
            <a:solidFill>
              <a:schemeClr val="tx1"/>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520694309"/>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90000"/>
        </a:lnSpc>
        <a:spcBef>
          <a:spcPct val="0"/>
        </a:spcBef>
        <a:buNone/>
        <a:defRPr sz="4400" b="0" kern="1200">
          <a:solidFill>
            <a:schemeClr val="tx1"/>
          </a:solidFill>
          <a:latin typeface="Montserrat SemiBold" pitchFamily="2" charset="0"/>
          <a:ea typeface="Cardo" panose="02020600000000000000" pitchFamily="18" charset="-79"/>
          <a:cs typeface="Cardo" panose="02020600000000000000" pitchFamily="18" charset="-79"/>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Medium"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Cardo" panose="02020600000000000000" pitchFamily="18" charset="-79"/>
          <a:ea typeface="Cardo" panose="02020600000000000000" pitchFamily="18" charset="-79"/>
          <a:cs typeface="Cardo" panose="02020600000000000000" pitchFamily="18" charset="-79"/>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rdo" panose="02020600000000000000" pitchFamily="18" charset="-79"/>
          <a:ea typeface="Cardo" panose="02020600000000000000" pitchFamily="18" charset="-79"/>
          <a:cs typeface="Cardo" panose="02020600000000000000" pitchFamily="18" charset="-79"/>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rdo" panose="02020600000000000000" pitchFamily="18" charset="-79"/>
          <a:ea typeface="Cardo" panose="02020600000000000000" pitchFamily="18" charset="-79"/>
          <a:cs typeface="Cardo" panose="02020600000000000000" pitchFamily="18" charset="-79"/>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rdo" panose="02020600000000000000" pitchFamily="18" charset="-79"/>
          <a:ea typeface="Cardo" panose="02020600000000000000" pitchFamily="18" charset="-79"/>
          <a:cs typeface="Cardo" panose="02020600000000000000" pitchFamily="18"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1A7FE65-2645-37F3-D650-29FE1979801F}"/>
              </a:ext>
            </a:extLst>
          </p:cNvPr>
          <p:cNvSpPr/>
          <p:nvPr/>
        </p:nvSpPr>
        <p:spPr>
          <a:xfrm>
            <a:off x="2" y="0"/>
            <a:ext cx="701330" cy="621633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C662763E-C426-A117-960D-2A3CC1ADA6E9}"/>
              </a:ext>
            </a:extLst>
          </p:cNvPr>
          <p:cNvSpPr/>
          <p:nvPr/>
        </p:nvSpPr>
        <p:spPr>
          <a:xfrm>
            <a:off x="0" y="6276248"/>
            <a:ext cx="12192000" cy="581752"/>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9BBDFC9A-DEF1-58C3-29C8-E4B41605E5F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13F01D8B-8710-9105-4047-88C72086732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24A1BF79-9D7B-F65B-F2AF-D1427DB30B5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solidFill>
                <a:latin typeface="Montserrat" panose="00000500000000000000" pitchFamily="2" charset="0"/>
              </a:defRPr>
            </a:lvl1pPr>
          </a:lstStyle>
          <a:p>
            <a:fld id="{4A64B588-1844-4DD8-8B89-06507DF58EBF}" type="datetimeFigureOut">
              <a:rPr lang="en-US" smtClean="0"/>
              <a:pPr/>
              <a:t>7/10/25</a:t>
            </a:fld>
            <a:endParaRPr lang="en-US" dirty="0"/>
          </a:p>
        </p:txBody>
      </p:sp>
      <p:sp>
        <p:nvSpPr>
          <p:cNvPr id="5" name="Footer Placeholder 4">
            <a:extLst>
              <a:ext uri="{FF2B5EF4-FFF2-40B4-BE49-F238E27FC236}">
                <a16:creationId xmlns:a16="http://schemas.microsoft.com/office/drawing/2014/main" id="{F96997F0-ED93-4BFF-0DC9-A2922789705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solidFill>
                <a:latin typeface="Montserrat" panose="00000500000000000000" pitchFamily="2" charset="0"/>
              </a:defRPr>
            </a:lvl1pPr>
          </a:lstStyle>
          <a:p>
            <a:r>
              <a:rPr lang="en-US" dirty="0"/>
              <a:t>© Stephens Insight Group LLC 2025</a:t>
            </a:r>
          </a:p>
        </p:txBody>
      </p:sp>
      <p:sp>
        <p:nvSpPr>
          <p:cNvPr id="6" name="Slide Number Placeholder 5">
            <a:extLst>
              <a:ext uri="{FF2B5EF4-FFF2-40B4-BE49-F238E27FC236}">
                <a16:creationId xmlns:a16="http://schemas.microsoft.com/office/drawing/2014/main" id="{F24996B2-DA19-6A32-AA48-75F009AE61D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solidFill>
                <a:latin typeface="Montserrat" panose="00000500000000000000" pitchFamily="2" charset="0"/>
              </a:defRPr>
            </a:lvl1pPr>
          </a:lstStyle>
          <a:p>
            <a:fld id="{42E89258-BD59-403E-A5AF-D7E4B2D879D5}" type="slidenum">
              <a:rPr lang="en-US" smtClean="0"/>
              <a:pPr/>
              <a:t>‹#›</a:t>
            </a:fld>
            <a:endParaRPr lang="en-US" dirty="0"/>
          </a:p>
        </p:txBody>
      </p:sp>
      <p:pic>
        <p:nvPicPr>
          <p:cNvPr id="8" name="Picture 7" descr="A blue and white logo&#10;&#10;AI-generated content may be incorrect.">
            <a:extLst>
              <a:ext uri="{FF2B5EF4-FFF2-40B4-BE49-F238E27FC236}">
                <a16:creationId xmlns:a16="http://schemas.microsoft.com/office/drawing/2014/main" id="{19CEF099-7AD6-6CEC-223A-8F00E27ED86A}"/>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9419208" y="255915"/>
            <a:ext cx="2402859" cy="850243"/>
          </a:xfrm>
          <a:prstGeom prst="rect">
            <a:avLst/>
          </a:prstGeom>
        </p:spPr>
      </p:pic>
      <p:cxnSp>
        <p:nvCxnSpPr>
          <p:cNvPr id="9" name="Straight Connector 8">
            <a:extLst>
              <a:ext uri="{FF2B5EF4-FFF2-40B4-BE49-F238E27FC236}">
                <a16:creationId xmlns:a16="http://schemas.microsoft.com/office/drawing/2014/main" id="{7F00EF67-8E23-0BB1-8311-B13217AC74DE}"/>
              </a:ext>
            </a:extLst>
          </p:cNvPr>
          <p:cNvCxnSpPr>
            <a:cxnSpLocks/>
          </p:cNvCxnSpPr>
          <p:nvPr/>
        </p:nvCxnSpPr>
        <p:spPr>
          <a:xfrm>
            <a:off x="0" y="6246289"/>
            <a:ext cx="12192000" cy="0"/>
          </a:xfrm>
          <a:prstGeom prst="line">
            <a:avLst/>
          </a:prstGeom>
          <a:ln w="76200">
            <a:solidFill>
              <a:schemeClr val="tx1"/>
            </a:solidFill>
          </a:ln>
        </p:spPr>
        <p:style>
          <a:lnRef idx="1">
            <a:schemeClr val="dk1"/>
          </a:lnRef>
          <a:fillRef idx="0">
            <a:schemeClr val="dk1"/>
          </a:fillRef>
          <a:effectRef idx="0">
            <a:schemeClr val="dk1"/>
          </a:effectRef>
          <a:fontRef idx="minor">
            <a:schemeClr val="tx1"/>
          </a:fontRef>
        </p:style>
      </p:cxnSp>
      <p:cxnSp>
        <p:nvCxnSpPr>
          <p:cNvPr id="11" name="Straight Connector 10">
            <a:extLst>
              <a:ext uri="{FF2B5EF4-FFF2-40B4-BE49-F238E27FC236}">
                <a16:creationId xmlns:a16="http://schemas.microsoft.com/office/drawing/2014/main" id="{2369487D-1084-0DBF-EDD6-25C8FC49CFD0}"/>
              </a:ext>
            </a:extLst>
          </p:cNvPr>
          <p:cNvCxnSpPr>
            <a:cxnSpLocks/>
          </p:cNvCxnSpPr>
          <p:nvPr/>
        </p:nvCxnSpPr>
        <p:spPr>
          <a:xfrm>
            <a:off x="701334" y="0"/>
            <a:ext cx="0" cy="6246289"/>
          </a:xfrm>
          <a:prstGeom prst="line">
            <a:avLst/>
          </a:prstGeom>
          <a:ln w="76200">
            <a:solidFill>
              <a:schemeClr val="tx1"/>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70192214"/>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lnSpc>
          <a:spcPct val="90000"/>
        </a:lnSpc>
        <a:spcBef>
          <a:spcPct val="0"/>
        </a:spcBef>
        <a:buNone/>
        <a:defRPr sz="4400" b="0" kern="1200">
          <a:solidFill>
            <a:schemeClr val="tx1"/>
          </a:solidFill>
          <a:latin typeface="Montserrat SemiBold" pitchFamily="2" charset="0"/>
          <a:ea typeface="Cardo" panose="02020600000000000000" pitchFamily="18" charset="-79"/>
          <a:cs typeface="Cardo" panose="02020600000000000000" pitchFamily="18" charset="-79"/>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Medium"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Cardo" panose="02020600000000000000" pitchFamily="18" charset="-79"/>
          <a:ea typeface="Cardo" panose="02020600000000000000" pitchFamily="18" charset="-79"/>
          <a:cs typeface="Cardo" panose="02020600000000000000" pitchFamily="18" charset="-79"/>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rdo" panose="02020600000000000000" pitchFamily="18" charset="-79"/>
          <a:ea typeface="Cardo" panose="02020600000000000000" pitchFamily="18" charset="-79"/>
          <a:cs typeface="Cardo" panose="02020600000000000000" pitchFamily="18" charset="-79"/>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rdo" panose="02020600000000000000" pitchFamily="18" charset="-79"/>
          <a:ea typeface="Cardo" panose="02020600000000000000" pitchFamily="18" charset="-79"/>
          <a:cs typeface="Cardo" panose="02020600000000000000" pitchFamily="18" charset="-79"/>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rdo" panose="02020600000000000000" pitchFamily="18" charset="-79"/>
          <a:ea typeface="Cardo" panose="02020600000000000000" pitchFamily="18" charset="-79"/>
          <a:cs typeface="Cardo" panose="02020600000000000000" pitchFamily="18"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317BF6C7-027B-10EA-77BD-CBFA07B65E78}"/>
              </a:ext>
            </a:extLst>
          </p:cNvPr>
          <p:cNvSpPr/>
          <p:nvPr/>
        </p:nvSpPr>
        <p:spPr>
          <a:xfrm>
            <a:off x="0" y="1825625"/>
            <a:ext cx="12192000" cy="4349499"/>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C662763E-C426-A117-960D-2A3CC1ADA6E9}"/>
              </a:ext>
            </a:extLst>
          </p:cNvPr>
          <p:cNvSpPr/>
          <p:nvPr/>
        </p:nvSpPr>
        <p:spPr>
          <a:xfrm>
            <a:off x="0" y="6276248"/>
            <a:ext cx="12192000" cy="581752"/>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Connector 12">
            <a:extLst>
              <a:ext uri="{FF2B5EF4-FFF2-40B4-BE49-F238E27FC236}">
                <a16:creationId xmlns:a16="http://schemas.microsoft.com/office/drawing/2014/main" id="{1A831768-E309-5623-7677-FE83B5E1CE42}"/>
              </a:ext>
            </a:extLst>
          </p:cNvPr>
          <p:cNvCxnSpPr>
            <a:cxnSpLocks/>
          </p:cNvCxnSpPr>
          <p:nvPr/>
        </p:nvCxnSpPr>
        <p:spPr>
          <a:xfrm>
            <a:off x="0" y="1761851"/>
            <a:ext cx="12192000" cy="0"/>
          </a:xfrm>
          <a:prstGeom prst="line">
            <a:avLst/>
          </a:prstGeom>
          <a:ln w="76200">
            <a:solidFill>
              <a:schemeClr val="tx1"/>
            </a:solidFill>
          </a:ln>
        </p:spPr>
        <p:style>
          <a:lnRef idx="1">
            <a:schemeClr val="dk1"/>
          </a:lnRef>
          <a:fillRef idx="0">
            <a:schemeClr val="dk1"/>
          </a:fillRef>
          <a:effectRef idx="0">
            <a:schemeClr val="dk1"/>
          </a:effectRef>
          <a:fontRef idx="minor">
            <a:schemeClr val="tx1"/>
          </a:fontRef>
        </p:style>
      </p:cxnSp>
      <p:sp>
        <p:nvSpPr>
          <p:cNvPr id="2" name="Title Placeholder 1">
            <a:extLst>
              <a:ext uri="{FF2B5EF4-FFF2-40B4-BE49-F238E27FC236}">
                <a16:creationId xmlns:a16="http://schemas.microsoft.com/office/drawing/2014/main" id="{9BBDFC9A-DEF1-58C3-29C8-E4B41605E5F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13F01D8B-8710-9105-4047-88C72086732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24A1BF79-9D7B-F65B-F2AF-D1427DB30B5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solidFill>
                <a:latin typeface="Montserrat" panose="00000500000000000000" pitchFamily="2" charset="0"/>
              </a:defRPr>
            </a:lvl1pPr>
          </a:lstStyle>
          <a:p>
            <a:fld id="{5FBF9C33-EFFE-4431-8730-6652528F3ABA}" type="datetimeFigureOut">
              <a:rPr lang="en-US" smtClean="0"/>
              <a:t>7/10/25</a:t>
            </a:fld>
            <a:endParaRPr lang="en-US"/>
          </a:p>
        </p:txBody>
      </p:sp>
      <p:sp>
        <p:nvSpPr>
          <p:cNvPr id="5" name="Footer Placeholder 4">
            <a:extLst>
              <a:ext uri="{FF2B5EF4-FFF2-40B4-BE49-F238E27FC236}">
                <a16:creationId xmlns:a16="http://schemas.microsoft.com/office/drawing/2014/main" id="{F96997F0-ED93-4BFF-0DC9-A2922789705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solidFill>
                <a:latin typeface="Montserrat" panose="00000500000000000000" pitchFamily="2" charset="0"/>
              </a:defRPr>
            </a:lvl1pPr>
          </a:lstStyle>
          <a:p>
            <a:endParaRPr lang="en-US"/>
          </a:p>
        </p:txBody>
      </p:sp>
      <p:sp>
        <p:nvSpPr>
          <p:cNvPr id="6" name="Slide Number Placeholder 5">
            <a:extLst>
              <a:ext uri="{FF2B5EF4-FFF2-40B4-BE49-F238E27FC236}">
                <a16:creationId xmlns:a16="http://schemas.microsoft.com/office/drawing/2014/main" id="{F24996B2-DA19-6A32-AA48-75F009AE61D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solidFill>
                <a:latin typeface="Montserrat" panose="00000500000000000000" pitchFamily="2" charset="0"/>
              </a:defRPr>
            </a:lvl1pPr>
          </a:lstStyle>
          <a:p>
            <a:fld id="{08F37E7A-5765-4FFA-9F3B-912E64852C48}" type="slidenum">
              <a:rPr lang="en-US" smtClean="0"/>
              <a:t>‹#›</a:t>
            </a:fld>
            <a:endParaRPr lang="en-US"/>
          </a:p>
        </p:txBody>
      </p:sp>
      <p:pic>
        <p:nvPicPr>
          <p:cNvPr id="8" name="Picture 7" descr="A blue and white logo&#10;&#10;AI-generated content may be incorrect.">
            <a:extLst>
              <a:ext uri="{FF2B5EF4-FFF2-40B4-BE49-F238E27FC236}">
                <a16:creationId xmlns:a16="http://schemas.microsoft.com/office/drawing/2014/main" id="{19CEF099-7AD6-6CEC-223A-8F00E27ED86A}"/>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9419208" y="255915"/>
            <a:ext cx="2402859" cy="850243"/>
          </a:xfrm>
          <a:prstGeom prst="rect">
            <a:avLst/>
          </a:prstGeom>
        </p:spPr>
      </p:pic>
      <p:cxnSp>
        <p:nvCxnSpPr>
          <p:cNvPr id="9" name="Straight Connector 8">
            <a:extLst>
              <a:ext uri="{FF2B5EF4-FFF2-40B4-BE49-F238E27FC236}">
                <a16:creationId xmlns:a16="http://schemas.microsoft.com/office/drawing/2014/main" id="{7F00EF67-8E23-0BB1-8311-B13217AC74DE}"/>
              </a:ext>
            </a:extLst>
          </p:cNvPr>
          <p:cNvCxnSpPr>
            <a:cxnSpLocks/>
          </p:cNvCxnSpPr>
          <p:nvPr/>
        </p:nvCxnSpPr>
        <p:spPr>
          <a:xfrm>
            <a:off x="0" y="6246289"/>
            <a:ext cx="12192000" cy="0"/>
          </a:xfrm>
          <a:prstGeom prst="line">
            <a:avLst/>
          </a:prstGeom>
          <a:ln w="76200">
            <a:solidFill>
              <a:schemeClr val="tx1"/>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069731610"/>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914400" rtl="0" eaLnBrk="1" latinLnBrk="0" hangingPunct="1">
        <a:lnSpc>
          <a:spcPct val="90000"/>
        </a:lnSpc>
        <a:spcBef>
          <a:spcPct val="0"/>
        </a:spcBef>
        <a:buNone/>
        <a:defRPr sz="4400" b="0" kern="1200">
          <a:solidFill>
            <a:schemeClr val="tx1"/>
          </a:solidFill>
          <a:latin typeface="Montserrat SemiBold" pitchFamily="2" charset="0"/>
          <a:ea typeface="Cardo" panose="02020600000000000000" pitchFamily="18" charset="-79"/>
          <a:cs typeface="Cardo" panose="02020600000000000000" pitchFamily="18" charset="-79"/>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Medium"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Cardo" panose="02020600000000000000" pitchFamily="18" charset="-79"/>
          <a:ea typeface="Cardo" panose="02020600000000000000" pitchFamily="18" charset="-79"/>
          <a:cs typeface="Cardo" panose="02020600000000000000" pitchFamily="18" charset="-79"/>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rdo" panose="02020600000000000000" pitchFamily="18" charset="-79"/>
          <a:ea typeface="Cardo" panose="02020600000000000000" pitchFamily="18" charset="-79"/>
          <a:cs typeface="Cardo" panose="02020600000000000000" pitchFamily="18" charset="-79"/>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rdo" panose="02020600000000000000" pitchFamily="18" charset="-79"/>
          <a:ea typeface="Cardo" panose="02020600000000000000" pitchFamily="18" charset="-79"/>
          <a:cs typeface="Cardo" panose="02020600000000000000" pitchFamily="18" charset="-79"/>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rdo" panose="02020600000000000000" pitchFamily="18" charset="-79"/>
          <a:ea typeface="Cardo" panose="02020600000000000000" pitchFamily="18" charset="-79"/>
          <a:cs typeface="Cardo" panose="02020600000000000000" pitchFamily="18"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1A7FE65-2645-37F3-D650-29FE1979801F}"/>
              </a:ext>
            </a:extLst>
          </p:cNvPr>
          <p:cNvSpPr/>
          <p:nvPr/>
        </p:nvSpPr>
        <p:spPr>
          <a:xfrm>
            <a:off x="2" y="0"/>
            <a:ext cx="701330" cy="621633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C662763E-C426-A117-960D-2A3CC1ADA6E9}"/>
              </a:ext>
            </a:extLst>
          </p:cNvPr>
          <p:cNvSpPr/>
          <p:nvPr/>
        </p:nvSpPr>
        <p:spPr>
          <a:xfrm>
            <a:off x="0" y="6276248"/>
            <a:ext cx="12192000" cy="581752"/>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9BBDFC9A-DEF1-58C3-29C8-E4B41605E5F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13F01D8B-8710-9105-4047-88C72086732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24A1BF79-9D7B-F65B-F2AF-D1427DB30B5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solidFill>
                <a:latin typeface="Montserrat" panose="00000500000000000000" pitchFamily="2" charset="0"/>
              </a:defRPr>
            </a:lvl1pPr>
          </a:lstStyle>
          <a:p>
            <a:fld id="{4A64B588-1844-4DD8-8B89-06507DF58EBF}" type="datetimeFigureOut">
              <a:rPr lang="en-US" smtClean="0"/>
              <a:pPr/>
              <a:t>7/10/25</a:t>
            </a:fld>
            <a:endParaRPr lang="en-US" dirty="0"/>
          </a:p>
        </p:txBody>
      </p:sp>
      <p:sp>
        <p:nvSpPr>
          <p:cNvPr id="5" name="Footer Placeholder 4">
            <a:extLst>
              <a:ext uri="{FF2B5EF4-FFF2-40B4-BE49-F238E27FC236}">
                <a16:creationId xmlns:a16="http://schemas.microsoft.com/office/drawing/2014/main" id="{F96997F0-ED93-4BFF-0DC9-A2922789705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solidFill>
                <a:latin typeface="Montserrat" panose="00000500000000000000" pitchFamily="2" charset="0"/>
              </a:defRPr>
            </a:lvl1pPr>
          </a:lstStyle>
          <a:p>
            <a:r>
              <a:rPr lang="en-US" dirty="0"/>
              <a:t>© Stephens Insight Group LLC 2025</a:t>
            </a:r>
          </a:p>
        </p:txBody>
      </p:sp>
      <p:sp>
        <p:nvSpPr>
          <p:cNvPr id="6" name="Slide Number Placeholder 5">
            <a:extLst>
              <a:ext uri="{FF2B5EF4-FFF2-40B4-BE49-F238E27FC236}">
                <a16:creationId xmlns:a16="http://schemas.microsoft.com/office/drawing/2014/main" id="{F24996B2-DA19-6A32-AA48-75F009AE61D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solidFill>
                <a:latin typeface="Montserrat" panose="00000500000000000000" pitchFamily="2" charset="0"/>
              </a:defRPr>
            </a:lvl1pPr>
          </a:lstStyle>
          <a:p>
            <a:fld id="{42E89258-BD59-403E-A5AF-D7E4B2D879D5}" type="slidenum">
              <a:rPr lang="en-US" smtClean="0"/>
              <a:pPr/>
              <a:t>‹#›</a:t>
            </a:fld>
            <a:endParaRPr lang="en-US" dirty="0"/>
          </a:p>
        </p:txBody>
      </p:sp>
      <p:pic>
        <p:nvPicPr>
          <p:cNvPr id="8" name="Picture 7" descr="A blue and white logo&#10;&#10;AI-generated content may be incorrect.">
            <a:extLst>
              <a:ext uri="{FF2B5EF4-FFF2-40B4-BE49-F238E27FC236}">
                <a16:creationId xmlns:a16="http://schemas.microsoft.com/office/drawing/2014/main" id="{19CEF099-7AD6-6CEC-223A-8F00E27ED86A}"/>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9419208" y="255915"/>
            <a:ext cx="2402859" cy="850243"/>
          </a:xfrm>
          <a:prstGeom prst="rect">
            <a:avLst/>
          </a:prstGeom>
        </p:spPr>
      </p:pic>
      <p:cxnSp>
        <p:nvCxnSpPr>
          <p:cNvPr id="9" name="Straight Connector 8">
            <a:extLst>
              <a:ext uri="{FF2B5EF4-FFF2-40B4-BE49-F238E27FC236}">
                <a16:creationId xmlns:a16="http://schemas.microsoft.com/office/drawing/2014/main" id="{7F00EF67-8E23-0BB1-8311-B13217AC74DE}"/>
              </a:ext>
            </a:extLst>
          </p:cNvPr>
          <p:cNvCxnSpPr>
            <a:cxnSpLocks/>
          </p:cNvCxnSpPr>
          <p:nvPr/>
        </p:nvCxnSpPr>
        <p:spPr>
          <a:xfrm>
            <a:off x="0" y="6246289"/>
            <a:ext cx="12192000" cy="0"/>
          </a:xfrm>
          <a:prstGeom prst="line">
            <a:avLst/>
          </a:prstGeom>
          <a:ln w="76200">
            <a:solidFill>
              <a:schemeClr val="tx1"/>
            </a:solidFill>
          </a:ln>
        </p:spPr>
        <p:style>
          <a:lnRef idx="1">
            <a:schemeClr val="dk1"/>
          </a:lnRef>
          <a:fillRef idx="0">
            <a:schemeClr val="dk1"/>
          </a:fillRef>
          <a:effectRef idx="0">
            <a:schemeClr val="dk1"/>
          </a:effectRef>
          <a:fontRef idx="minor">
            <a:schemeClr val="tx1"/>
          </a:fontRef>
        </p:style>
      </p:cxnSp>
      <p:cxnSp>
        <p:nvCxnSpPr>
          <p:cNvPr id="11" name="Straight Connector 10">
            <a:extLst>
              <a:ext uri="{FF2B5EF4-FFF2-40B4-BE49-F238E27FC236}">
                <a16:creationId xmlns:a16="http://schemas.microsoft.com/office/drawing/2014/main" id="{2369487D-1084-0DBF-EDD6-25C8FC49CFD0}"/>
              </a:ext>
            </a:extLst>
          </p:cNvPr>
          <p:cNvCxnSpPr>
            <a:cxnSpLocks/>
          </p:cNvCxnSpPr>
          <p:nvPr/>
        </p:nvCxnSpPr>
        <p:spPr>
          <a:xfrm>
            <a:off x="701334" y="0"/>
            <a:ext cx="0" cy="6246289"/>
          </a:xfrm>
          <a:prstGeom prst="line">
            <a:avLst/>
          </a:prstGeom>
          <a:ln w="76200">
            <a:solidFill>
              <a:schemeClr val="tx1"/>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79959312"/>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defTabSz="914400" rtl="0" eaLnBrk="1" latinLnBrk="0" hangingPunct="1">
        <a:lnSpc>
          <a:spcPct val="90000"/>
        </a:lnSpc>
        <a:spcBef>
          <a:spcPct val="0"/>
        </a:spcBef>
        <a:buNone/>
        <a:defRPr sz="4400" b="0" kern="1200">
          <a:solidFill>
            <a:schemeClr val="tx1"/>
          </a:solidFill>
          <a:latin typeface="Montserrat SemiBold" pitchFamily="2" charset="0"/>
          <a:ea typeface="Cardo" panose="02020600000000000000" pitchFamily="18" charset="-79"/>
          <a:cs typeface="Cardo" panose="02020600000000000000" pitchFamily="18" charset="-79"/>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Medium"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Cardo" panose="02020600000000000000" pitchFamily="18" charset="-79"/>
          <a:ea typeface="Cardo" panose="02020600000000000000" pitchFamily="18" charset="-79"/>
          <a:cs typeface="Cardo" panose="02020600000000000000" pitchFamily="18" charset="-79"/>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rdo" panose="02020600000000000000" pitchFamily="18" charset="-79"/>
          <a:ea typeface="Cardo" panose="02020600000000000000" pitchFamily="18" charset="-79"/>
          <a:cs typeface="Cardo" panose="02020600000000000000" pitchFamily="18" charset="-79"/>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rdo" panose="02020600000000000000" pitchFamily="18" charset="-79"/>
          <a:ea typeface="Cardo" panose="02020600000000000000" pitchFamily="18" charset="-79"/>
          <a:cs typeface="Cardo" panose="02020600000000000000" pitchFamily="18" charset="-79"/>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rdo" panose="02020600000000000000" pitchFamily="18" charset="-79"/>
          <a:ea typeface="Cardo" panose="02020600000000000000" pitchFamily="18" charset="-79"/>
          <a:cs typeface="Cardo" panose="02020600000000000000" pitchFamily="18"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97AA3D-FA0C-A00D-AADB-25C2FD4BBEB8}"/>
              </a:ext>
            </a:extLst>
          </p:cNvPr>
          <p:cNvSpPr>
            <a:spLocks noGrp="1"/>
          </p:cNvSpPr>
          <p:nvPr>
            <p:ph type="ctrTitle"/>
          </p:nvPr>
        </p:nvSpPr>
        <p:spPr/>
        <p:txBody>
          <a:bodyPr/>
          <a:lstStyle/>
          <a:p>
            <a:r>
              <a:rPr lang="en-US" dirty="0"/>
              <a:t>WSJF Workshop</a:t>
            </a:r>
          </a:p>
        </p:txBody>
      </p:sp>
      <p:sp>
        <p:nvSpPr>
          <p:cNvPr id="3" name="Subtitle 2">
            <a:extLst>
              <a:ext uri="{FF2B5EF4-FFF2-40B4-BE49-F238E27FC236}">
                <a16:creationId xmlns:a16="http://schemas.microsoft.com/office/drawing/2014/main" id="{0825155E-7B81-3380-E7CD-06B60D9A83E2}"/>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39784023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33E786-115C-2A4E-E0C0-553275D7A5D5}"/>
              </a:ext>
            </a:extLst>
          </p:cNvPr>
          <p:cNvSpPr>
            <a:spLocks noGrp="1"/>
          </p:cNvSpPr>
          <p:nvPr>
            <p:ph type="title"/>
          </p:nvPr>
        </p:nvSpPr>
        <p:spPr/>
        <p:txBody>
          <a:bodyPr/>
          <a:lstStyle/>
          <a:p>
            <a:r>
              <a:rPr lang="en-US" dirty="0"/>
              <a:t>Example Scenario</a:t>
            </a:r>
          </a:p>
        </p:txBody>
      </p:sp>
      <p:sp>
        <p:nvSpPr>
          <p:cNvPr id="3" name="Text Placeholder 2">
            <a:extLst>
              <a:ext uri="{FF2B5EF4-FFF2-40B4-BE49-F238E27FC236}">
                <a16:creationId xmlns:a16="http://schemas.microsoft.com/office/drawing/2014/main" id="{E958D3DE-23CB-2C72-F804-412FCCE890E7}"/>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7321044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08820F-CFF7-084C-8820-1ACC437CB948}"/>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E8DA01E8-90FC-E7B0-454A-34C09DDB65A5}"/>
              </a:ext>
            </a:extLst>
          </p:cNvPr>
          <p:cNvSpPr txBox="1"/>
          <p:nvPr/>
        </p:nvSpPr>
        <p:spPr>
          <a:xfrm>
            <a:off x="852948" y="1690688"/>
            <a:ext cx="10500852" cy="1384995"/>
          </a:xfrm>
          <a:prstGeom prst="rect">
            <a:avLst/>
          </a:prstGeom>
          <a:noFill/>
        </p:spPr>
        <p:txBody>
          <a:bodyPr wrap="square" rtlCol="0">
            <a:spAutoFit/>
          </a:bodyPr>
          <a:lstStyle/>
          <a:p>
            <a:r>
              <a:rPr lang="en-US" sz="2800" dirty="0"/>
              <a:t>In your own home there are several repairs or improvements that need to be made.  You’ve made a list and now need to determine which items to work on first.</a:t>
            </a:r>
            <a:endParaRPr lang="en-US" sz="2400" dirty="0"/>
          </a:p>
        </p:txBody>
      </p:sp>
      <p:sp>
        <p:nvSpPr>
          <p:cNvPr id="2" name="Title 1">
            <a:extLst>
              <a:ext uri="{FF2B5EF4-FFF2-40B4-BE49-F238E27FC236}">
                <a16:creationId xmlns:a16="http://schemas.microsoft.com/office/drawing/2014/main" id="{B61B8C62-2C41-900A-48C4-58F353047B0E}"/>
              </a:ext>
            </a:extLst>
          </p:cNvPr>
          <p:cNvSpPr>
            <a:spLocks noGrp="1"/>
          </p:cNvSpPr>
          <p:nvPr>
            <p:ph type="title"/>
          </p:nvPr>
        </p:nvSpPr>
        <p:spPr>
          <a:xfrm>
            <a:off x="838200" y="365125"/>
            <a:ext cx="10515600" cy="1325563"/>
          </a:xfrm>
        </p:spPr>
        <p:txBody>
          <a:bodyPr/>
          <a:lstStyle/>
          <a:p>
            <a:r>
              <a:rPr lang="en-US" dirty="0"/>
              <a:t>WSJF Example</a:t>
            </a:r>
          </a:p>
        </p:txBody>
      </p:sp>
      <p:sp>
        <p:nvSpPr>
          <p:cNvPr id="3" name="TextBox 2">
            <a:extLst>
              <a:ext uri="{FF2B5EF4-FFF2-40B4-BE49-F238E27FC236}">
                <a16:creationId xmlns:a16="http://schemas.microsoft.com/office/drawing/2014/main" id="{3C336DB2-2AB8-486F-5559-12D5EF58319C}"/>
              </a:ext>
            </a:extLst>
          </p:cNvPr>
          <p:cNvSpPr txBox="1"/>
          <p:nvPr/>
        </p:nvSpPr>
        <p:spPr>
          <a:xfrm>
            <a:off x="3169815" y="3490556"/>
            <a:ext cx="1837362" cy="461665"/>
          </a:xfrm>
          <a:prstGeom prst="rect">
            <a:avLst/>
          </a:prstGeom>
          <a:noFill/>
        </p:spPr>
        <p:txBody>
          <a:bodyPr wrap="square" rtlCol="0">
            <a:spAutoFit/>
          </a:bodyPr>
          <a:lstStyle/>
          <a:p>
            <a:pPr algn="ctr"/>
            <a:r>
              <a:rPr lang="en-US" sz="2400" dirty="0"/>
              <a:t>Build a Shed</a:t>
            </a:r>
          </a:p>
        </p:txBody>
      </p:sp>
      <p:sp>
        <p:nvSpPr>
          <p:cNvPr id="4" name="TextBox 3">
            <a:extLst>
              <a:ext uri="{FF2B5EF4-FFF2-40B4-BE49-F238E27FC236}">
                <a16:creationId xmlns:a16="http://schemas.microsoft.com/office/drawing/2014/main" id="{E70E43FA-6827-5393-6564-BF405BAC869B}"/>
              </a:ext>
            </a:extLst>
          </p:cNvPr>
          <p:cNvSpPr txBox="1"/>
          <p:nvPr/>
        </p:nvSpPr>
        <p:spPr>
          <a:xfrm>
            <a:off x="8408686" y="3121224"/>
            <a:ext cx="2564705" cy="830997"/>
          </a:xfrm>
          <a:prstGeom prst="rect">
            <a:avLst/>
          </a:prstGeom>
          <a:noFill/>
        </p:spPr>
        <p:txBody>
          <a:bodyPr wrap="square" rtlCol="0">
            <a:spAutoFit/>
          </a:bodyPr>
          <a:lstStyle/>
          <a:p>
            <a:pPr algn="ctr"/>
            <a:r>
              <a:rPr lang="en-US" sz="2400" dirty="0"/>
              <a:t>Install 3 New Fire Alarms</a:t>
            </a:r>
          </a:p>
        </p:txBody>
      </p:sp>
      <p:sp>
        <p:nvSpPr>
          <p:cNvPr id="7" name="TextBox 6">
            <a:extLst>
              <a:ext uri="{FF2B5EF4-FFF2-40B4-BE49-F238E27FC236}">
                <a16:creationId xmlns:a16="http://schemas.microsoft.com/office/drawing/2014/main" id="{72454F10-B457-ABF6-79B2-336068EDBA18}"/>
              </a:ext>
            </a:extLst>
          </p:cNvPr>
          <p:cNvSpPr txBox="1"/>
          <p:nvPr/>
        </p:nvSpPr>
        <p:spPr>
          <a:xfrm>
            <a:off x="5607207" y="3121224"/>
            <a:ext cx="2564705" cy="830997"/>
          </a:xfrm>
          <a:prstGeom prst="rect">
            <a:avLst/>
          </a:prstGeom>
          <a:noFill/>
        </p:spPr>
        <p:txBody>
          <a:bodyPr wrap="square">
            <a:spAutoFit/>
          </a:bodyPr>
          <a:lstStyle/>
          <a:p>
            <a:pPr algn="ctr"/>
            <a:r>
              <a:rPr lang="en-US" sz="2400" dirty="0"/>
              <a:t>Repaint the Bedrooms</a:t>
            </a:r>
          </a:p>
        </p:txBody>
      </p:sp>
      <p:sp>
        <p:nvSpPr>
          <p:cNvPr id="8" name="TextBox 7">
            <a:extLst>
              <a:ext uri="{FF2B5EF4-FFF2-40B4-BE49-F238E27FC236}">
                <a16:creationId xmlns:a16="http://schemas.microsoft.com/office/drawing/2014/main" id="{3F30795B-347B-B098-ABEC-CFD8E803C531}"/>
              </a:ext>
            </a:extLst>
          </p:cNvPr>
          <p:cNvSpPr txBox="1"/>
          <p:nvPr/>
        </p:nvSpPr>
        <p:spPr>
          <a:xfrm>
            <a:off x="1027134" y="4191168"/>
            <a:ext cx="1456553" cy="1477328"/>
          </a:xfrm>
          <a:prstGeom prst="rect">
            <a:avLst/>
          </a:prstGeom>
          <a:noFill/>
        </p:spPr>
        <p:txBody>
          <a:bodyPr wrap="none" rtlCol="0">
            <a:spAutoFit/>
          </a:bodyPr>
          <a:lstStyle/>
          <a:p>
            <a:pPr algn="r"/>
            <a:r>
              <a:rPr lang="en-US" dirty="0"/>
              <a:t>Value:</a:t>
            </a:r>
          </a:p>
          <a:p>
            <a:pPr algn="r"/>
            <a:r>
              <a:rPr lang="en-US" dirty="0"/>
              <a:t>Urgency:</a:t>
            </a:r>
          </a:p>
          <a:p>
            <a:pPr algn="r"/>
            <a:r>
              <a:rPr lang="en-US" dirty="0"/>
              <a:t>Safer/Better:</a:t>
            </a:r>
          </a:p>
          <a:p>
            <a:pPr algn="r"/>
            <a:endParaRPr lang="en-US" dirty="0"/>
          </a:p>
          <a:p>
            <a:pPr algn="r"/>
            <a:r>
              <a:rPr lang="en-US" dirty="0"/>
              <a:t>Effort:</a:t>
            </a:r>
          </a:p>
        </p:txBody>
      </p:sp>
    </p:spTree>
    <p:extLst>
      <p:ext uri="{BB962C8B-B14F-4D97-AF65-F5344CB8AC3E}">
        <p14:creationId xmlns:p14="http://schemas.microsoft.com/office/powerpoint/2010/main" val="21260242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71F051-1BAF-636E-64E9-E567D0E9B3C0}"/>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ED49642E-B415-97F1-0989-BFEBC7CA6D0B}"/>
              </a:ext>
            </a:extLst>
          </p:cNvPr>
          <p:cNvSpPr txBox="1"/>
          <p:nvPr/>
        </p:nvSpPr>
        <p:spPr>
          <a:xfrm>
            <a:off x="852948" y="1690688"/>
            <a:ext cx="10500852" cy="1384995"/>
          </a:xfrm>
          <a:prstGeom prst="rect">
            <a:avLst/>
          </a:prstGeom>
          <a:noFill/>
        </p:spPr>
        <p:txBody>
          <a:bodyPr wrap="square" rtlCol="0">
            <a:spAutoFit/>
          </a:bodyPr>
          <a:lstStyle/>
          <a:p>
            <a:r>
              <a:rPr lang="en-US" sz="2800" dirty="0"/>
              <a:t>In your own home there are several repairs or improvements that need to be made.  You’ve made a list and now need to determine which items to work on first.</a:t>
            </a:r>
            <a:endParaRPr lang="en-US" sz="2400" dirty="0"/>
          </a:p>
        </p:txBody>
      </p:sp>
      <p:sp>
        <p:nvSpPr>
          <p:cNvPr id="2" name="Title 1">
            <a:extLst>
              <a:ext uri="{FF2B5EF4-FFF2-40B4-BE49-F238E27FC236}">
                <a16:creationId xmlns:a16="http://schemas.microsoft.com/office/drawing/2014/main" id="{C8D1A6FE-0DB0-5FD1-D271-88BE2E0C40D0}"/>
              </a:ext>
            </a:extLst>
          </p:cNvPr>
          <p:cNvSpPr>
            <a:spLocks noGrp="1"/>
          </p:cNvSpPr>
          <p:nvPr>
            <p:ph type="title"/>
          </p:nvPr>
        </p:nvSpPr>
        <p:spPr>
          <a:xfrm>
            <a:off x="838200" y="365125"/>
            <a:ext cx="10515600" cy="1325563"/>
          </a:xfrm>
        </p:spPr>
        <p:txBody>
          <a:bodyPr/>
          <a:lstStyle/>
          <a:p>
            <a:r>
              <a:rPr lang="en-US" dirty="0"/>
              <a:t>WSJF Example</a:t>
            </a:r>
          </a:p>
        </p:txBody>
      </p:sp>
      <p:sp>
        <p:nvSpPr>
          <p:cNvPr id="3" name="TextBox 2">
            <a:extLst>
              <a:ext uri="{FF2B5EF4-FFF2-40B4-BE49-F238E27FC236}">
                <a16:creationId xmlns:a16="http://schemas.microsoft.com/office/drawing/2014/main" id="{0CD4A448-0F50-A7DF-4DC2-C1BCA1827993}"/>
              </a:ext>
            </a:extLst>
          </p:cNvPr>
          <p:cNvSpPr txBox="1"/>
          <p:nvPr/>
        </p:nvSpPr>
        <p:spPr>
          <a:xfrm>
            <a:off x="3169815" y="3490556"/>
            <a:ext cx="1837362" cy="461665"/>
          </a:xfrm>
          <a:prstGeom prst="rect">
            <a:avLst/>
          </a:prstGeom>
          <a:noFill/>
        </p:spPr>
        <p:txBody>
          <a:bodyPr wrap="square" rtlCol="0">
            <a:spAutoFit/>
          </a:bodyPr>
          <a:lstStyle/>
          <a:p>
            <a:pPr algn="ctr"/>
            <a:r>
              <a:rPr lang="en-US" sz="2400" dirty="0"/>
              <a:t>Build a Shed</a:t>
            </a:r>
          </a:p>
        </p:txBody>
      </p:sp>
      <p:sp>
        <p:nvSpPr>
          <p:cNvPr id="4" name="TextBox 3">
            <a:extLst>
              <a:ext uri="{FF2B5EF4-FFF2-40B4-BE49-F238E27FC236}">
                <a16:creationId xmlns:a16="http://schemas.microsoft.com/office/drawing/2014/main" id="{FD9BA7A4-E030-37BC-FAF4-5ECDE8F74133}"/>
              </a:ext>
            </a:extLst>
          </p:cNvPr>
          <p:cNvSpPr txBox="1"/>
          <p:nvPr/>
        </p:nvSpPr>
        <p:spPr>
          <a:xfrm>
            <a:off x="8408686" y="3121224"/>
            <a:ext cx="2564705" cy="830997"/>
          </a:xfrm>
          <a:prstGeom prst="rect">
            <a:avLst/>
          </a:prstGeom>
          <a:noFill/>
        </p:spPr>
        <p:txBody>
          <a:bodyPr wrap="square" rtlCol="0">
            <a:spAutoFit/>
          </a:bodyPr>
          <a:lstStyle/>
          <a:p>
            <a:pPr algn="ctr"/>
            <a:r>
              <a:rPr lang="en-US" sz="2400" dirty="0"/>
              <a:t>Install 3 New Fire Alarms</a:t>
            </a:r>
          </a:p>
        </p:txBody>
      </p:sp>
      <p:sp>
        <p:nvSpPr>
          <p:cNvPr id="7" name="TextBox 6">
            <a:extLst>
              <a:ext uri="{FF2B5EF4-FFF2-40B4-BE49-F238E27FC236}">
                <a16:creationId xmlns:a16="http://schemas.microsoft.com/office/drawing/2014/main" id="{3950D69C-22A7-8A1F-980E-E2A337661FE7}"/>
              </a:ext>
            </a:extLst>
          </p:cNvPr>
          <p:cNvSpPr txBox="1"/>
          <p:nvPr/>
        </p:nvSpPr>
        <p:spPr>
          <a:xfrm>
            <a:off x="5607207" y="3121224"/>
            <a:ext cx="2564705" cy="830997"/>
          </a:xfrm>
          <a:prstGeom prst="rect">
            <a:avLst/>
          </a:prstGeom>
          <a:noFill/>
        </p:spPr>
        <p:txBody>
          <a:bodyPr wrap="square">
            <a:spAutoFit/>
          </a:bodyPr>
          <a:lstStyle/>
          <a:p>
            <a:pPr algn="ctr"/>
            <a:r>
              <a:rPr lang="en-US" sz="2400" dirty="0"/>
              <a:t>Repaint the Bedrooms</a:t>
            </a:r>
          </a:p>
        </p:txBody>
      </p:sp>
      <p:sp>
        <p:nvSpPr>
          <p:cNvPr id="8" name="TextBox 7">
            <a:extLst>
              <a:ext uri="{FF2B5EF4-FFF2-40B4-BE49-F238E27FC236}">
                <a16:creationId xmlns:a16="http://schemas.microsoft.com/office/drawing/2014/main" id="{F029A9C2-07C7-6E51-F473-B58ED8CC89E4}"/>
              </a:ext>
            </a:extLst>
          </p:cNvPr>
          <p:cNvSpPr txBox="1"/>
          <p:nvPr/>
        </p:nvSpPr>
        <p:spPr>
          <a:xfrm>
            <a:off x="1027134" y="4191168"/>
            <a:ext cx="1456553" cy="1477328"/>
          </a:xfrm>
          <a:prstGeom prst="rect">
            <a:avLst/>
          </a:prstGeom>
          <a:noFill/>
        </p:spPr>
        <p:txBody>
          <a:bodyPr wrap="none" rtlCol="0">
            <a:spAutoFit/>
          </a:bodyPr>
          <a:lstStyle/>
          <a:p>
            <a:pPr algn="r"/>
            <a:r>
              <a:rPr lang="en-US" dirty="0"/>
              <a:t>Value:</a:t>
            </a:r>
          </a:p>
          <a:p>
            <a:pPr algn="r"/>
            <a:r>
              <a:rPr lang="en-US" dirty="0"/>
              <a:t>Urgency:</a:t>
            </a:r>
          </a:p>
          <a:p>
            <a:pPr algn="r"/>
            <a:r>
              <a:rPr lang="en-US" dirty="0"/>
              <a:t>Safer/Better:</a:t>
            </a:r>
          </a:p>
          <a:p>
            <a:pPr algn="r"/>
            <a:endParaRPr lang="en-US" dirty="0"/>
          </a:p>
          <a:p>
            <a:pPr algn="r"/>
            <a:r>
              <a:rPr lang="en-US" dirty="0"/>
              <a:t>Effort:</a:t>
            </a:r>
          </a:p>
        </p:txBody>
      </p:sp>
      <p:sp>
        <p:nvSpPr>
          <p:cNvPr id="9" name="TextBox 8">
            <a:extLst>
              <a:ext uri="{FF2B5EF4-FFF2-40B4-BE49-F238E27FC236}">
                <a16:creationId xmlns:a16="http://schemas.microsoft.com/office/drawing/2014/main" id="{70EB231F-A02C-7665-D182-FD3701659DB5}"/>
              </a:ext>
            </a:extLst>
          </p:cNvPr>
          <p:cNvSpPr txBox="1"/>
          <p:nvPr/>
        </p:nvSpPr>
        <p:spPr>
          <a:xfrm>
            <a:off x="3169815" y="4173591"/>
            <a:ext cx="431528" cy="1477328"/>
          </a:xfrm>
          <a:prstGeom prst="rect">
            <a:avLst/>
          </a:prstGeom>
          <a:noFill/>
        </p:spPr>
        <p:txBody>
          <a:bodyPr wrap="none" rtlCol="0">
            <a:spAutoFit/>
          </a:bodyPr>
          <a:lstStyle/>
          <a:p>
            <a:pPr algn="r"/>
            <a:r>
              <a:rPr lang="en-US" dirty="0"/>
              <a:t>13</a:t>
            </a:r>
          </a:p>
          <a:p>
            <a:pPr algn="r"/>
            <a:r>
              <a:rPr lang="en-US" dirty="0"/>
              <a:t>2</a:t>
            </a:r>
          </a:p>
          <a:p>
            <a:pPr algn="r"/>
            <a:r>
              <a:rPr lang="en-US" dirty="0"/>
              <a:t>1</a:t>
            </a:r>
          </a:p>
          <a:p>
            <a:pPr algn="r"/>
            <a:endParaRPr lang="en-US" dirty="0"/>
          </a:p>
          <a:p>
            <a:pPr algn="r"/>
            <a:r>
              <a:rPr lang="en-US" dirty="0"/>
              <a:t>13</a:t>
            </a:r>
          </a:p>
        </p:txBody>
      </p:sp>
      <p:sp>
        <p:nvSpPr>
          <p:cNvPr id="10" name="TextBox 9">
            <a:extLst>
              <a:ext uri="{FF2B5EF4-FFF2-40B4-BE49-F238E27FC236}">
                <a16:creationId xmlns:a16="http://schemas.microsoft.com/office/drawing/2014/main" id="{DD6B05AA-9D08-57E2-82E3-F9B74F35F7C1}"/>
              </a:ext>
            </a:extLst>
          </p:cNvPr>
          <p:cNvSpPr txBox="1"/>
          <p:nvPr/>
        </p:nvSpPr>
        <p:spPr>
          <a:xfrm>
            <a:off x="6153478" y="4191168"/>
            <a:ext cx="308098" cy="1477328"/>
          </a:xfrm>
          <a:prstGeom prst="rect">
            <a:avLst/>
          </a:prstGeom>
          <a:noFill/>
        </p:spPr>
        <p:txBody>
          <a:bodyPr wrap="none" rtlCol="0">
            <a:spAutoFit/>
          </a:bodyPr>
          <a:lstStyle/>
          <a:p>
            <a:r>
              <a:rPr lang="en-US" dirty="0"/>
              <a:t>5</a:t>
            </a:r>
          </a:p>
          <a:p>
            <a:r>
              <a:rPr lang="en-US" dirty="0"/>
              <a:t>3</a:t>
            </a:r>
          </a:p>
          <a:p>
            <a:r>
              <a:rPr lang="en-US" dirty="0"/>
              <a:t>2</a:t>
            </a:r>
          </a:p>
          <a:p>
            <a:endParaRPr lang="en-US" dirty="0"/>
          </a:p>
          <a:p>
            <a:r>
              <a:rPr lang="en-US" dirty="0"/>
              <a:t>5</a:t>
            </a:r>
          </a:p>
        </p:txBody>
      </p:sp>
      <p:sp>
        <p:nvSpPr>
          <p:cNvPr id="11" name="TextBox 10">
            <a:extLst>
              <a:ext uri="{FF2B5EF4-FFF2-40B4-BE49-F238E27FC236}">
                <a16:creationId xmlns:a16="http://schemas.microsoft.com/office/drawing/2014/main" id="{3D541A6E-EA42-83BF-F76B-5662BA35D5A3}"/>
              </a:ext>
            </a:extLst>
          </p:cNvPr>
          <p:cNvSpPr txBox="1"/>
          <p:nvPr/>
        </p:nvSpPr>
        <p:spPr>
          <a:xfrm>
            <a:off x="8963607" y="4191168"/>
            <a:ext cx="308098" cy="1477328"/>
          </a:xfrm>
          <a:prstGeom prst="rect">
            <a:avLst/>
          </a:prstGeom>
          <a:noFill/>
        </p:spPr>
        <p:txBody>
          <a:bodyPr wrap="none" rtlCol="0">
            <a:spAutoFit/>
          </a:bodyPr>
          <a:lstStyle/>
          <a:p>
            <a:r>
              <a:rPr lang="en-US" dirty="0"/>
              <a:t>1</a:t>
            </a:r>
          </a:p>
          <a:p>
            <a:r>
              <a:rPr lang="en-US" dirty="0"/>
              <a:t>8</a:t>
            </a:r>
          </a:p>
          <a:p>
            <a:r>
              <a:rPr lang="en-US" dirty="0"/>
              <a:t>8</a:t>
            </a:r>
          </a:p>
          <a:p>
            <a:endParaRPr lang="en-US" dirty="0"/>
          </a:p>
          <a:p>
            <a:r>
              <a:rPr lang="en-US" dirty="0"/>
              <a:t>2</a:t>
            </a:r>
          </a:p>
        </p:txBody>
      </p:sp>
    </p:spTree>
    <p:extLst>
      <p:ext uri="{BB962C8B-B14F-4D97-AF65-F5344CB8AC3E}">
        <p14:creationId xmlns:p14="http://schemas.microsoft.com/office/powerpoint/2010/main" val="26296900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D09615-3C96-9A2B-6C08-E9B8E8318B6D}"/>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65331505-6E50-11A4-1EAF-F6E4D163FED6}"/>
              </a:ext>
            </a:extLst>
          </p:cNvPr>
          <p:cNvSpPr txBox="1"/>
          <p:nvPr/>
        </p:nvSpPr>
        <p:spPr>
          <a:xfrm>
            <a:off x="852948" y="1690688"/>
            <a:ext cx="10500852" cy="1384995"/>
          </a:xfrm>
          <a:prstGeom prst="rect">
            <a:avLst/>
          </a:prstGeom>
          <a:noFill/>
        </p:spPr>
        <p:txBody>
          <a:bodyPr wrap="square" rtlCol="0">
            <a:spAutoFit/>
          </a:bodyPr>
          <a:lstStyle/>
          <a:p>
            <a:r>
              <a:rPr lang="en-US" sz="2800" dirty="0"/>
              <a:t>In your own home there are several repairs or improvements that need to be made.  You’ve made a list and now need to determine which items to work on first.</a:t>
            </a:r>
            <a:endParaRPr lang="en-US" sz="2400" dirty="0"/>
          </a:p>
        </p:txBody>
      </p:sp>
      <p:sp>
        <p:nvSpPr>
          <p:cNvPr id="2" name="Title 1">
            <a:extLst>
              <a:ext uri="{FF2B5EF4-FFF2-40B4-BE49-F238E27FC236}">
                <a16:creationId xmlns:a16="http://schemas.microsoft.com/office/drawing/2014/main" id="{59C265CD-8BB1-9618-3FE9-493EFCC101C2}"/>
              </a:ext>
            </a:extLst>
          </p:cNvPr>
          <p:cNvSpPr>
            <a:spLocks noGrp="1"/>
          </p:cNvSpPr>
          <p:nvPr>
            <p:ph type="title"/>
          </p:nvPr>
        </p:nvSpPr>
        <p:spPr>
          <a:xfrm>
            <a:off x="838200" y="365125"/>
            <a:ext cx="10515600" cy="1325563"/>
          </a:xfrm>
        </p:spPr>
        <p:txBody>
          <a:bodyPr/>
          <a:lstStyle/>
          <a:p>
            <a:r>
              <a:rPr lang="en-US" dirty="0"/>
              <a:t>WSJF Example</a:t>
            </a:r>
          </a:p>
        </p:txBody>
      </p:sp>
      <p:sp>
        <p:nvSpPr>
          <p:cNvPr id="3" name="TextBox 2">
            <a:extLst>
              <a:ext uri="{FF2B5EF4-FFF2-40B4-BE49-F238E27FC236}">
                <a16:creationId xmlns:a16="http://schemas.microsoft.com/office/drawing/2014/main" id="{38A1B856-9109-6FB9-7628-736BC053C7CE}"/>
              </a:ext>
            </a:extLst>
          </p:cNvPr>
          <p:cNvSpPr txBox="1"/>
          <p:nvPr/>
        </p:nvSpPr>
        <p:spPr>
          <a:xfrm>
            <a:off x="3169815" y="3490556"/>
            <a:ext cx="1837362" cy="461665"/>
          </a:xfrm>
          <a:prstGeom prst="rect">
            <a:avLst/>
          </a:prstGeom>
          <a:noFill/>
        </p:spPr>
        <p:txBody>
          <a:bodyPr wrap="square" rtlCol="0">
            <a:spAutoFit/>
          </a:bodyPr>
          <a:lstStyle/>
          <a:p>
            <a:pPr algn="ctr"/>
            <a:r>
              <a:rPr lang="en-US" sz="2400" dirty="0"/>
              <a:t>Build a Shed</a:t>
            </a:r>
          </a:p>
        </p:txBody>
      </p:sp>
      <p:sp>
        <p:nvSpPr>
          <p:cNvPr id="4" name="TextBox 3">
            <a:extLst>
              <a:ext uri="{FF2B5EF4-FFF2-40B4-BE49-F238E27FC236}">
                <a16:creationId xmlns:a16="http://schemas.microsoft.com/office/drawing/2014/main" id="{1798ADB6-C198-91FE-B539-7856797E3E31}"/>
              </a:ext>
            </a:extLst>
          </p:cNvPr>
          <p:cNvSpPr txBox="1"/>
          <p:nvPr/>
        </p:nvSpPr>
        <p:spPr>
          <a:xfrm>
            <a:off x="8408686" y="3121224"/>
            <a:ext cx="2564705" cy="830997"/>
          </a:xfrm>
          <a:prstGeom prst="rect">
            <a:avLst/>
          </a:prstGeom>
          <a:noFill/>
        </p:spPr>
        <p:txBody>
          <a:bodyPr wrap="square" rtlCol="0">
            <a:spAutoFit/>
          </a:bodyPr>
          <a:lstStyle/>
          <a:p>
            <a:pPr algn="ctr"/>
            <a:r>
              <a:rPr lang="en-US" sz="2400" dirty="0"/>
              <a:t>Install 3 New Fire Alarms</a:t>
            </a:r>
          </a:p>
        </p:txBody>
      </p:sp>
      <p:sp>
        <p:nvSpPr>
          <p:cNvPr id="7" name="TextBox 6">
            <a:extLst>
              <a:ext uri="{FF2B5EF4-FFF2-40B4-BE49-F238E27FC236}">
                <a16:creationId xmlns:a16="http://schemas.microsoft.com/office/drawing/2014/main" id="{70AFBFA8-59A4-4A7D-3052-7003B276EB81}"/>
              </a:ext>
            </a:extLst>
          </p:cNvPr>
          <p:cNvSpPr txBox="1"/>
          <p:nvPr/>
        </p:nvSpPr>
        <p:spPr>
          <a:xfrm>
            <a:off x="5607207" y="3121224"/>
            <a:ext cx="2564705" cy="830997"/>
          </a:xfrm>
          <a:prstGeom prst="rect">
            <a:avLst/>
          </a:prstGeom>
          <a:noFill/>
        </p:spPr>
        <p:txBody>
          <a:bodyPr wrap="square">
            <a:spAutoFit/>
          </a:bodyPr>
          <a:lstStyle/>
          <a:p>
            <a:pPr algn="ctr"/>
            <a:r>
              <a:rPr lang="en-US" sz="2400" dirty="0"/>
              <a:t>Repaint the Bedrooms</a:t>
            </a:r>
          </a:p>
        </p:txBody>
      </p:sp>
      <p:sp>
        <p:nvSpPr>
          <p:cNvPr id="8" name="TextBox 7">
            <a:extLst>
              <a:ext uri="{FF2B5EF4-FFF2-40B4-BE49-F238E27FC236}">
                <a16:creationId xmlns:a16="http://schemas.microsoft.com/office/drawing/2014/main" id="{8488D1B4-C1CF-BC41-F03B-B26A44DED195}"/>
              </a:ext>
            </a:extLst>
          </p:cNvPr>
          <p:cNvSpPr txBox="1"/>
          <p:nvPr/>
        </p:nvSpPr>
        <p:spPr>
          <a:xfrm>
            <a:off x="1027070" y="4191168"/>
            <a:ext cx="1456617" cy="2031325"/>
          </a:xfrm>
          <a:prstGeom prst="rect">
            <a:avLst/>
          </a:prstGeom>
          <a:noFill/>
        </p:spPr>
        <p:txBody>
          <a:bodyPr wrap="none" rtlCol="0">
            <a:spAutoFit/>
          </a:bodyPr>
          <a:lstStyle/>
          <a:p>
            <a:pPr algn="r"/>
            <a:r>
              <a:rPr lang="en-US" dirty="0"/>
              <a:t>Value:</a:t>
            </a:r>
          </a:p>
          <a:p>
            <a:pPr algn="r"/>
            <a:r>
              <a:rPr lang="en-US" dirty="0"/>
              <a:t>Urgency:</a:t>
            </a:r>
          </a:p>
          <a:p>
            <a:pPr algn="r"/>
            <a:r>
              <a:rPr lang="en-US" dirty="0"/>
              <a:t>Safer/Better:</a:t>
            </a:r>
          </a:p>
          <a:p>
            <a:pPr algn="r"/>
            <a:r>
              <a:rPr lang="en-US" b="1" dirty="0"/>
              <a:t>Delay Cost:</a:t>
            </a:r>
          </a:p>
          <a:p>
            <a:pPr algn="r"/>
            <a:r>
              <a:rPr lang="en-US" dirty="0"/>
              <a:t>Effort:</a:t>
            </a:r>
          </a:p>
          <a:p>
            <a:pPr algn="r"/>
            <a:endParaRPr lang="en-US" dirty="0"/>
          </a:p>
          <a:p>
            <a:pPr algn="r"/>
            <a:r>
              <a:rPr lang="en-US" dirty="0"/>
              <a:t>WSJF Score: </a:t>
            </a:r>
          </a:p>
        </p:txBody>
      </p:sp>
      <p:sp>
        <p:nvSpPr>
          <p:cNvPr id="9" name="TextBox 8">
            <a:extLst>
              <a:ext uri="{FF2B5EF4-FFF2-40B4-BE49-F238E27FC236}">
                <a16:creationId xmlns:a16="http://schemas.microsoft.com/office/drawing/2014/main" id="{CD012BE6-B45A-DCA7-A45E-E02D91114F26}"/>
              </a:ext>
            </a:extLst>
          </p:cNvPr>
          <p:cNvSpPr txBox="1"/>
          <p:nvPr/>
        </p:nvSpPr>
        <p:spPr>
          <a:xfrm>
            <a:off x="3030353" y="4173591"/>
            <a:ext cx="570990" cy="1477328"/>
          </a:xfrm>
          <a:prstGeom prst="rect">
            <a:avLst/>
          </a:prstGeom>
          <a:noFill/>
        </p:spPr>
        <p:txBody>
          <a:bodyPr wrap="none" rtlCol="0">
            <a:spAutoFit/>
          </a:bodyPr>
          <a:lstStyle/>
          <a:p>
            <a:pPr algn="r"/>
            <a:r>
              <a:rPr lang="en-US" dirty="0"/>
              <a:t>13</a:t>
            </a:r>
          </a:p>
          <a:p>
            <a:pPr algn="r"/>
            <a:r>
              <a:rPr lang="en-US" dirty="0"/>
              <a:t>2</a:t>
            </a:r>
          </a:p>
          <a:p>
            <a:pPr algn="r"/>
            <a:r>
              <a:rPr lang="en-US" dirty="0"/>
              <a:t> </a:t>
            </a:r>
            <a:r>
              <a:rPr lang="en-US" u="sng" dirty="0"/>
              <a:t>+  1</a:t>
            </a:r>
          </a:p>
          <a:p>
            <a:pPr algn="r"/>
            <a:r>
              <a:rPr lang="en-US" b="1" dirty="0"/>
              <a:t>16</a:t>
            </a:r>
          </a:p>
          <a:p>
            <a:pPr algn="r"/>
            <a:r>
              <a:rPr lang="en-US" dirty="0"/>
              <a:t>13</a:t>
            </a:r>
          </a:p>
        </p:txBody>
      </p:sp>
      <p:sp>
        <p:nvSpPr>
          <p:cNvPr id="10" name="TextBox 9">
            <a:extLst>
              <a:ext uri="{FF2B5EF4-FFF2-40B4-BE49-F238E27FC236}">
                <a16:creationId xmlns:a16="http://schemas.microsoft.com/office/drawing/2014/main" id="{6F39FBFC-1B0F-B01E-8A57-0BEC88C5B768}"/>
              </a:ext>
            </a:extLst>
          </p:cNvPr>
          <p:cNvSpPr txBox="1"/>
          <p:nvPr/>
        </p:nvSpPr>
        <p:spPr>
          <a:xfrm>
            <a:off x="5986105" y="4191168"/>
            <a:ext cx="478016" cy="1477328"/>
          </a:xfrm>
          <a:prstGeom prst="rect">
            <a:avLst/>
          </a:prstGeom>
          <a:noFill/>
        </p:spPr>
        <p:txBody>
          <a:bodyPr wrap="none" rtlCol="0">
            <a:spAutoFit/>
          </a:bodyPr>
          <a:lstStyle/>
          <a:p>
            <a:pPr algn="r"/>
            <a:r>
              <a:rPr lang="en-US" dirty="0"/>
              <a:t>5</a:t>
            </a:r>
          </a:p>
          <a:p>
            <a:pPr algn="r"/>
            <a:r>
              <a:rPr lang="en-US" dirty="0"/>
              <a:t>3</a:t>
            </a:r>
          </a:p>
          <a:p>
            <a:pPr algn="r"/>
            <a:r>
              <a:rPr lang="en-US" u="sng" dirty="0"/>
              <a:t>+ 2</a:t>
            </a:r>
          </a:p>
          <a:p>
            <a:pPr algn="r"/>
            <a:r>
              <a:rPr lang="en-US" b="1" dirty="0"/>
              <a:t>10</a:t>
            </a:r>
          </a:p>
          <a:p>
            <a:pPr algn="r"/>
            <a:r>
              <a:rPr lang="en-US" dirty="0"/>
              <a:t>5</a:t>
            </a:r>
          </a:p>
        </p:txBody>
      </p:sp>
      <p:sp>
        <p:nvSpPr>
          <p:cNvPr id="11" name="TextBox 10">
            <a:extLst>
              <a:ext uri="{FF2B5EF4-FFF2-40B4-BE49-F238E27FC236}">
                <a16:creationId xmlns:a16="http://schemas.microsoft.com/office/drawing/2014/main" id="{917FAAD9-990B-0D57-351D-14373C3E698F}"/>
              </a:ext>
            </a:extLst>
          </p:cNvPr>
          <p:cNvSpPr txBox="1"/>
          <p:nvPr/>
        </p:nvSpPr>
        <p:spPr>
          <a:xfrm>
            <a:off x="8787584" y="4191168"/>
            <a:ext cx="478016" cy="1477328"/>
          </a:xfrm>
          <a:prstGeom prst="rect">
            <a:avLst/>
          </a:prstGeom>
          <a:noFill/>
        </p:spPr>
        <p:txBody>
          <a:bodyPr wrap="none" rtlCol="0">
            <a:spAutoFit/>
          </a:bodyPr>
          <a:lstStyle/>
          <a:p>
            <a:pPr algn="r"/>
            <a:r>
              <a:rPr lang="en-US" dirty="0"/>
              <a:t>1</a:t>
            </a:r>
          </a:p>
          <a:p>
            <a:pPr algn="r"/>
            <a:r>
              <a:rPr lang="en-US" dirty="0"/>
              <a:t>8</a:t>
            </a:r>
          </a:p>
          <a:p>
            <a:pPr algn="r"/>
            <a:r>
              <a:rPr lang="en-US" u="sng" dirty="0"/>
              <a:t>+ 8</a:t>
            </a:r>
          </a:p>
          <a:p>
            <a:pPr algn="r"/>
            <a:r>
              <a:rPr lang="en-US" b="1" dirty="0"/>
              <a:t>17</a:t>
            </a:r>
          </a:p>
          <a:p>
            <a:pPr algn="r"/>
            <a:r>
              <a:rPr lang="en-US" dirty="0"/>
              <a:t>2</a:t>
            </a:r>
          </a:p>
        </p:txBody>
      </p:sp>
      <p:sp>
        <p:nvSpPr>
          <p:cNvPr id="14" name="TextBox 13">
            <a:extLst>
              <a:ext uri="{FF2B5EF4-FFF2-40B4-BE49-F238E27FC236}">
                <a16:creationId xmlns:a16="http://schemas.microsoft.com/office/drawing/2014/main" id="{1C2B7331-ACA1-E007-91EA-F9F739262F88}"/>
              </a:ext>
            </a:extLst>
          </p:cNvPr>
          <p:cNvSpPr txBox="1"/>
          <p:nvPr/>
        </p:nvSpPr>
        <p:spPr>
          <a:xfrm>
            <a:off x="3169815" y="5835585"/>
            <a:ext cx="1470274" cy="369332"/>
          </a:xfrm>
          <a:prstGeom prst="rect">
            <a:avLst/>
          </a:prstGeom>
          <a:noFill/>
        </p:spPr>
        <p:txBody>
          <a:bodyPr wrap="none" rtlCol="0">
            <a:spAutoFit/>
          </a:bodyPr>
          <a:lstStyle/>
          <a:p>
            <a:r>
              <a:rPr lang="en-US" b="1" dirty="0"/>
              <a:t>16/13 = 1.23 </a:t>
            </a:r>
          </a:p>
        </p:txBody>
      </p:sp>
      <p:sp>
        <p:nvSpPr>
          <p:cNvPr id="15" name="TextBox 14">
            <a:extLst>
              <a:ext uri="{FF2B5EF4-FFF2-40B4-BE49-F238E27FC236}">
                <a16:creationId xmlns:a16="http://schemas.microsoft.com/office/drawing/2014/main" id="{7F178DAF-64DB-C4B2-1D25-4CC2750D6F6A}"/>
              </a:ext>
            </a:extLst>
          </p:cNvPr>
          <p:cNvSpPr txBox="1"/>
          <p:nvPr/>
        </p:nvSpPr>
        <p:spPr>
          <a:xfrm>
            <a:off x="5968964" y="5853161"/>
            <a:ext cx="1031051" cy="369332"/>
          </a:xfrm>
          <a:prstGeom prst="rect">
            <a:avLst/>
          </a:prstGeom>
          <a:noFill/>
        </p:spPr>
        <p:txBody>
          <a:bodyPr wrap="none" rtlCol="0">
            <a:spAutoFit/>
          </a:bodyPr>
          <a:lstStyle/>
          <a:p>
            <a:r>
              <a:rPr lang="en-US" b="1" dirty="0"/>
              <a:t>10/5 = 2 </a:t>
            </a:r>
          </a:p>
        </p:txBody>
      </p:sp>
      <p:sp>
        <p:nvSpPr>
          <p:cNvPr id="16" name="TextBox 15">
            <a:extLst>
              <a:ext uri="{FF2B5EF4-FFF2-40B4-BE49-F238E27FC236}">
                <a16:creationId xmlns:a16="http://schemas.microsoft.com/office/drawing/2014/main" id="{A005C7D1-2BDE-F4F6-4918-EB94756DFE09}"/>
              </a:ext>
            </a:extLst>
          </p:cNvPr>
          <p:cNvSpPr txBox="1"/>
          <p:nvPr/>
        </p:nvSpPr>
        <p:spPr>
          <a:xfrm>
            <a:off x="8834072" y="5835585"/>
            <a:ext cx="1223412" cy="369332"/>
          </a:xfrm>
          <a:prstGeom prst="rect">
            <a:avLst/>
          </a:prstGeom>
          <a:noFill/>
        </p:spPr>
        <p:txBody>
          <a:bodyPr wrap="none" rtlCol="0">
            <a:spAutoFit/>
          </a:bodyPr>
          <a:lstStyle/>
          <a:p>
            <a:r>
              <a:rPr lang="en-US" b="1" dirty="0"/>
              <a:t>10/5 = 8.5 </a:t>
            </a:r>
          </a:p>
        </p:txBody>
      </p:sp>
    </p:spTree>
    <p:extLst>
      <p:ext uri="{BB962C8B-B14F-4D97-AF65-F5344CB8AC3E}">
        <p14:creationId xmlns:p14="http://schemas.microsoft.com/office/powerpoint/2010/main" val="19234903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CF27A9-910E-9533-221C-32814D7FB527}"/>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0A794092-EAE1-05F4-A3A5-4CF91C91F96F}"/>
              </a:ext>
            </a:extLst>
          </p:cNvPr>
          <p:cNvSpPr txBox="1"/>
          <p:nvPr/>
        </p:nvSpPr>
        <p:spPr>
          <a:xfrm>
            <a:off x="852948" y="1690688"/>
            <a:ext cx="10500852" cy="1384995"/>
          </a:xfrm>
          <a:prstGeom prst="rect">
            <a:avLst/>
          </a:prstGeom>
          <a:noFill/>
        </p:spPr>
        <p:txBody>
          <a:bodyPr wrap="square" rtlCol="0">
            <a:spAutoFit/>
          </a:bodyPr>
          <a:lstStyle/>
          <a:p>
            <a:r>
              <a:rPr lang="en-US" sz="2800" dirty="0"/>
              <a:t>In your own home there are several repairs or improvements that need to be made.  You’ve made a list and now need to determine which items to work on first.</a:t>
            </a:r>
            <a:endParaRPr lang="en-US" sz="2400" dirty="0"/>
          </a:p>
        </p:txBody>
      </p:sp>
      <p:sp>
        <p:nvSpPr>
          <p:cNvPr id="2" name="Title 1">
            <a:extLst>
              <a:ext uri="{FF2B5EF4-FFF2-40B4-BE49-F238E27FC236}">
                <a16:creationId xmlns:a16="http://schemas.microsoft.com/office/drawing/2014/main" id="{FCB5C44D-356D-494D-6B72-4F5AD3C26D29}"/>
              </a:ext>
            </a:extLst>
          </p:cNvPr>
          <p:cNvSpPr>
            <a:spLocks noGrp="1"/>
          </p:cNvSpPr>
          <p:nvPr>
            <p:ph type="title"/>
          </p:nvPr>
        </p:nvSpPr>
        <p:spPr>
          <a:xfrm>
            <a:off x="838200" y="365125"/>
            <a:ext cx="10515600" cy="1325563"/>
          </a:xfrm>
        </p:spPr>
        <p:txBody>
          <a:bodyPr/>
          <a:lstStyle/>
          <a:p>
            <a:r>
              <a:rPr lang="en-US" dirty="0"/>
              <a:t>WSJF Example</a:t>
            </a:r>
          </a:p>
        </p:txBody>
      </p:sp>
      <p:sp>
        <p:nvSpPr>
          <p:cNvPr id="3" name="TextBox 2">
            <a:extLst>
              <a:ext uri="{FF2B5EF4-FFF2-40B4-BE49-F238E27FC236}">
                <a16:creationId xmlns:a16="http://schemas.microsoft.com/office/drawing/2014/main" id="{6C32B393-55D1-370E-7704-2516011DD3F0}"/>
              </a:ext>
            </a:extLst>
          </p:cNvPr>
          <p:cNvSpPr txBox="1"/>
          <p:nvPr/>
        </p:nvSpPr>
        <p:spPr>
          <a:xfrm>
            <a:off x="3169815" y="3490556"/>
            <a:ext cx="1837362" cy="461665"/>
          </a:xfrm>
          <a:prstGeom prst="rect">
            <a:avLst/>
          </a:prstGeom>
          <a:noFill/>
        </p:spPr>
        <p:txBody>
          <a:bodyPr wrap="square" rtlCol="0">
            <a:spAutoFit/>
          </a:bodyPr>
          <a:lstStyle/>
          <a:p>
            <a:pPr algn="ctr"/>
            <a:r>
              <a:rPr lang="en-US" sz="2400" dirty="0"/>
              <a:t>Build a Shed</a:t>
            </a:r>
          </a:p>
        </p:txBody>
      </p:sp>
      <p:sp>
        <p:nvSpPr>
          <p:cNvPr id="4" name="TextBox 3">
            <a:extLst>
              <a:ext uri="{FF2B5EF4-FFF2-40B4-BE49-F238E27FC236}">
                <a16:creationId xmlns:a16="http://schemas.microsoft.com/office/drawing/2014/main" id="{C6C25E8D-9B60-E354-0057-72B2F6D3956D}"/>
              </a:ext>
            </a:extLst>
          </p:cNvPr>
          <p:cNvSpPr txBox="1"/>
          <p:nvPr/>
        </p:nvSpPr>
        <p:spPr>
          <a:xfrm>
            <a:off x="8408686" y="3121224"/>
            <a:ext cx="2564705" cy="830997"/>
          </a:xfrm>
          <a:prstGeom prst="rect">
            <a:avLst/>
          </a:prstGeom>
          <a:noFill/>
        </p:spPr>
        <p:txBody>
          <a:bodyPr wrap="square" rtlCol="0">
            <a:spAutoFit/>
          </a:bodyPr>
          <a:lstStyle/>
          <a:p>
            <a:pPr algn="ctr"/>
            <a:r>
              <a:rPr lang="en-US" sz="2400" dirty="0"/>
              <a:t>Install 3 New Fire Alarms</a:t>
            </a:r>
          </a:p>
        </p:txBody>
      </p:sp>
      <p:sp>
        <p:nvSpPr>
          <p:cNvPr id="7" name="TextBox 6">
            <a:extLst>
              <a:ext uri="{FF2B5EF4-FFF2-40B4-BE49-F238E27FC236}">
                <a16:creationId xmlns:a16="http://schemas.microsoft.com/office/drawing/2014/main" id="{D980943D-11C4-E1B3-816E-AEEA3C8B5849}"/>
              </a:ext>
            </a:extLst>
          </p:cNvPr>
          <p:cNvSpPr txBox="1"/>
          <p:nvPr/>
        </p:nvSpPr>
        <p:spPr>
          <a:xfrm>
            <a:off x="5607207" y="3121224"/>
            <a:ext cx="2564705" cy="830997"/>
          </a:xfrm>
          <a:prstGeom prst="rect">
            <a:avLst/>
          </a:prstGeom>
          <a:noFill/>
        </p:spPr>
        <p:txBody>
          <a:bodyPr wrap="square">
            <a:spAutoFit/>
          </a:bodyPr>
          <a:lstStyle/>
          <a:p>
            <a:pPr algn="ctr"/>
            <a:r>
              <a:rPr lang="en-US" sz="2400" dirty="0"/>
              <a:t>Repaint the Bedrooms</a:t>
            </a:r>
          </a:p>
        </p:txBody>
      </p:sp>
      <p:sp>
        <p:nvSpPr>
          <p:cNvPr id="8" name="TextBox 7">
            <a:extLst>
              <a:ext uri="{FF2B5EF4-FFF2-40B4-BE49-F238E27FC236}">
                <a16:creationId xmlns:a16="http://schemas.microsoft.com/office/drawing/2014/main" id="{A496D16B-037F-9EC1-A31F-8A1EF78241A6}"/>
              </a:ext>
            </a:extLst>
          </p:cNvPr>
          <p:cNvSpPr txBox="1"/>
          <p:nvPr/>
        </p:nvSpPr>
        <p:spPr>
          <a:xfrm>
            <a:off x="1027070" y="4191168"/>
            <a:ext cx="1456617" cy="2031325"/>
          </a:xfrm>
          <a:prstGeom prst="rect">
            <a:avLst/>
          </a:prstGeom>
          <a:noFill/>
        </p:spPr>
        <p:txBody>
          <a:bodyPr wrap="none" rtlCol="0">
            <a:spAutoFit/>
          </a:bodyPr>
          <a:lstStyle/>
          <a:p>
            <a:pPr algn="r"/>
            <a:r>
              <a:rPr lang="en-US" dirty="0"/>
              <a:t>Value:</a:t>
            </a:r>
          </a:p>
          <a:p>
            <a:pPr algn="r"/>
            <a:r>
              <a:rPr lang="en-US" dirty="0"/>
              <a:t>Urgency:</a:t>
            </a:r>
          </a:p>
          <a:p>
            <a:pPr algn="r"/>
            <a:r>
              <a:rPr lang="en-US" dirty="0"/>
              <a:t>Safer/Better:</a:t>
            </a:r>
          </a:p>
          <a:p>
            <a:pPr algn="r"/>
            <a:r>
              <a:rPr lang="en-US" b="1" dirty="0"/>
              <a:t>Delay Cost:</a:t>
            </a:r>
          </a:p>
          <a:p>
            <a:pPr algn="r"/>
            <a:r>
              <a:rPr lang="en-US" dirty="0"/>
              <a:t>Effort:</a:t>
            </a:r>
          </a:p>
          <a:p>
            <a:pPr algn="r"/>
            <a:endParaRPr lang="en-US" dirty="0"/>
          </a:p>
          <a:p>
            <a:pPr algn="r"/>
            <a:r>
              <a:rPr lang="en-US" dirty="0"/>
              <a:t>WSJF Score: </a:t>
            </a:r>
          </a:p>
        </p:txBody>
      </p:sp>
      <p:sp>
        <p:nvSpPr>
          <p:cNvPr id="9" name="TextBox 8">
            <a:extLst>
              <a:ext uri="{FF2B5EF4-FFF2-40B4-BE49-F238E27FC236}">
                <a16:creationId xmlns:a16="http://schemas.microsoft.com/office/drawing/2014/main" id="{B345FAA1-7DDA-C35E-ABD3-9BD938FFBA4B}"/>
              </a:ext>
            </a:extLst>
          </p:cNvPr>
          <p:cNvSpPr txBox="1"/>
          <p:nvPr/>
        </p:nvSpPr>
        <p:spPr>
          <a:xfrm>
            <a:off x="3030353" y="4173591"/>
            <a:ext cx="570990" cy="1477328"/>
          </a:xfrm>
          <a:prstGeom prst="rect">
            <a:avLst/>
          </a:prstGeom>
          <a:noFill/>
        </p:spPr>
        <p:txBody>
          <a:bodyPr wrap="none" rtlCol="0">
            <a:spAutoFit/>
          </a:bodyPr>
          <a:lstStyle/>
          <a:p>
            <a:pPr algn="r"/>
            <a:r>
              <a:rPr lang="en-US" dirty="0"/>
              <a:t>13</a:t>
            </a:r>
          </a:p>
          <a:p>
            <a:pPr algn="r"/>
            <a:r>
              <a:rPr lang="en-US" dirty="0"/>
              <a:t>2</a:t>
            </a:r>
          </a:p>
          <a:p>
            <a:pPr algn="r"/>
            <a:r>
              <a:rPr lang="en-US" dirty="0"/>
              <a:t> </a:t>
            </a:r>
            <a:r>
              <a:rPr lang="en-US" u="sng" dirty="0"/>
              <a:t>+  1</a:t>
            </a:r>
          </a:p>
          <a:p>
            <a:pPr algn="r"/>
            <a:r>
              <a:rPr lang="en-US" b="1" dirty="0"/>
              <a:t>16</a:t>
            </a:r>
          </a:p>
          <a:p>
            <a:pPr algn="r"/>
            <a:r>
              <a:rPr lang="en-US" dirty="0"/>
              <a:t>13</a:t>
            </a:r>
          </a:p>
        </p:txBody>
      </p:sp>
      <p:sp>
        <p:nvSpPr>
          <p:cNvPr id="10" name="TextBox 9">
            <a:extLst>
              <a:ext uri="{FF2B5EF4-FFF2-40B4-BE49-F238E27FC236}">
                <a16:creationId xmlns:a16="http://schemas.microsoft.com/office/drawing/2014/main" id="{912A433D-E5AB-4168-1EAB-A1BEB5AB8C26}"/>
              </a:ext>
            </a:extLst>
          </p:cNvPr>
          <p:cNvSpPr txBox="1"/>
          <p:nvPr/>
        </p:nvSpPr>
        <p:spPr>
          <a:xfrm>
            <a:off x="5986105" y="4191168"/>
            <a:ext cx="478016" cy="1477328"/>
          </a:xfrm>
          <a:prstGeom prst="rect">
            <a:avLst/>
          </a:prstGeom>
          <a:noFill/>
        </p:spPr>
        <p:txBody>
          <a:bodyPr wrap="none" rtlCol="0">
            <a:spAutoFit/>
          </a:bodyPr>
          <a:lstStyle/>
          <a:p>
            <a:pPr algn="r"/>
            <a:r>
              <a:rPr lang="en-US" dirty="0"/>
              <a:t>5</a:t>
            </a:r>
          </a:p>
          <a:p>
            <a:pPr algn="r"/>
            <a:r>
              <a:rPr lang="en-US" dirty="0"/>
              <a:t>3</a:t>
            </a:r>
          </a:p>
          <a:p>
            <a:pPr algn="r"/>
            <a:r>
              <a:rPr lang="en-US" u="sng" dirty="0"/>
              <a:t>+ 2</a:t>
            </a:r>
          </a:p>
          <a:p>
            <a:pPr algn="r"/>
            <a:r>
              <a:rPr lang="en-US" b="1" dirty="0"/>
              <a:t>10</a:t>
            </a:r>
          </a:p>
          <a:p>
            <a:pPr algn="r"/>
            <a:r>
              <a:rPr lang="en-US" dirty="0"/>
              <a:t>5</a:t>
            </a:r>
          </a:p>
        </p:txBody>
      </p:sp>
      <p:sp>
        <p:nvSpPr>
          <p:cNvPr id="11" name="TextBox 10">
            <a:extLst>
              <a:ext uri="{FF2B5EF4-FFF2-40B4-BE49-F238E27FC236}">
                <a16:creationId xmlns:a16="http://schemas.microsoft.com/office/drawing/2014/main" id="{A93CA8D0-865A-CE9C-EAC3-ED7D01BCF255}"/>
              </a:ext>
            </a:extLst>
          </p:cNvPr>
          <p:cNvSpPr txBox="1"/>
          <p:nvPr/>
        </p:nvSpPr>
        <p:spPr>
          <a:xfrm>
            <a:off x="8787584" y="4191168"/>
            <a:ext cx="478016" cy="1477328"/>
          </a:xfrm>
          <a:prstGeom prst="rect">
            <a:avLst/>
          </a:prstGeom>
          <a:noFill/>
        </p:spPr>
        <p:txBody>
          <a:bodyPr wrap="none" rtlCol="0">
            <a:spAutoFit/>
          </a:bodyPr>
          <a:lstStyle/>
          <a:p>
            <a:pPr algn="r"/>
            <a:r>
              <a:rPr lang="en-US" dirty="0"/>
              <a:t>1</a:t>
            </a:r>
          </a:p>
          <a:p>
            <a:pPr algn="r"/>
            <a:r>
              <a:rPr lang="en-US" dirty="0"/>
              <a:t>8</a:t>
            </a:r>
          </a:p>
          <a:p>
            <a:pPr algn="r"/>
            <a:r>
              <a:rPr lang="en-US" u="sng" dirty="0"/>
              <a:t>+ 8</a:t>
            </a:r>
          </a:p>
          <a:p>
            <a:pPr algn="r"/>
            <a:r>
              <a:rPr lang="en-US" b="1" dirty="0"/>
              <a:t>17</a:t>
            </a:r>
          </a:p>
          <a:p>
            <a:pPr algn="r"/>
            <a:r>
              <a:rPr lang="en-US" dirty="0"/>
              <a:t>2</a:t>
            </a:r>
          </a:p>
        </p:txBody>
      </p:sp>
      <p:sp>
        <p:nvSpPr>
          <p:cNvPr id="14" name="TextBox 13">
            <a:extLst>
              <a:ext uri="{FF2B5EF4-FFF2-40B4-BE49-F238E27FC236}">
                <a16:creationId xmlns:a16="http://schemas.microsoft.com/office/drawing/2014/main" id="{CEFB9579-04EB-9660-F99E-819535FCA28A}"/>
              </a:ext>
            </a:extLst>
          </p:cNvPr>
          <p:cNvSpPr txBox="1"/>
          <p:nvPr/>
        </p:nvSpPr>
        <p:spPr>
          <a:xfrm>
            <a:off x="3169815" y="5835585"/>
            <a:ext cx="1470274" cy="369332"/>
          </a:xfrm>
          <a:prstGeom prst="rect">
            <a:avLst/>
          </a:prstGeom>
          <a:noFill/>
        </p:spPr>
        <p:txBody>
          <a:bodyPr wrap="none" rtlCol="0">
            <a:spAutoFit/>
          </a:bodyPr>
          <a:lstStyle/>
          <a:p>
            <a:r>
              <a:rPr lang="en-US" b="1" dirty="0"/>
              <a:t>16/13 = 1.23 </a:t>
            </a:r>
          </a:p>
        </p:txBody>
      </p:sp>
      <p:sp>
        <p:nvSpPr>
          <p:cNvPr id="15" name="TextBox 14">
            <a:extLst>
              <a:ext uri="{FF2B5EF4-FFF2-40B4-BE49-F238E27FC236}">
                <a16:creationId xmlns:a16="http://schemas.microsoft.com/office/drawing/2014/main" id="{9C2061E3-6635-2740-997F-2D731BCE7870}"/>
              </a:ext>
            </a:extLst>
          </p:cNvPr>
          <p:cNvSpPr txBox="1"/>
          <p:nvPr/>
        </p:nvSpPr>
        <p:spPr>
          <a:xfrm>
            <a:off x="5968964" y="5853161"/>
            <a:ext cx="1031051" cy="369332"/>
          </a:xfrm>
          <a:prstGeom prst="rect">
            <a:avLst/>
          </a:prstGeom>
          <a:noFill/>
        </p:spPr>
        <p:txBody>
          <a:bodyPr wrap="none" rtlCol="0">
            <a:spAutoFit/>
          </a:bodyPr>
          <a:lstStyle/>
          <a:p>
            <a:r>
              <a:rPr lang="en-US" b="1" dirty="0"/>
              <a:t>10/5 = 2 </a:t>
            </a:r>
          </a:p>
        </p:txBody>
      </p:sp>
      <p:sp>
        <p:nvSpPr>
          <p:cNvPr id="16" name="TextBox 15">
            <a:extLst>
              <a:ext uri="{FF2B5EF4-FFF2-40B4-BE49-F238E27FC236}">
                <a16:creationId xmlns:a16="http://schemas.microsoft.com/office/drawing/2014/main" id="{49C53706-FFA9-E2B4-2CA7-BD6F1141EA9E}"/>
              </a:ext>
            </a:extLst>
          </p:cNvPr>
          <p:cNvSpPr txBox="1"/>
          <p:nvPr/>
        </p:nvSpPr>
        <p:spPr>
          <a:xfrm>
            <a:off x="8834072" y="5835585"/>
            <a:ext cx="1223412" cy="369332"/>
          </a:xfrm>
          <a:prstGeom prst="rect">
            <a:avLst/>
          </a:prstGeom>
          <a:noFill/>
        </p:spPr>
        <p:txBody>
          <a:bodyPr wrap="none" rtlCol="0">
            <a:spAutoFit/>
          </a:bodyPr>
          <a:lstStyle/>
          <a:p>
            <a:r>
              <a:rPr lang="en-US" b="1" dirty="0"/>
              <a:t>10/5 = 8.5 </a:t>
            </a:r>
          </a:p>
        </p:txBody>
      </p:sp>
      <p:sp>
        <p:nvSpPr>
          <p:cNvPr id="6" name="TextBox 5">
            <a:extLst>
              <a:ext uri="{FF2B5EF4-FFF2-40B4-BE49-F238E27FC236}">
                <a16:creationId xmlns:a16="http://schemas.microsoft.com/office/drawing/2014/main" id="{DD1D8C5C-B2DF-67D5-DDD4-733F7F6F7C58}"/>
              </a:ext>
            </a:extLst>
          </p:cNvPr>
          <p:cNvSpPr txBox="1"/>
          <p:nvPr/>
        </p:nvSpPr>
        <p:spPr>
          <a:xfrm>
            <a:off x="9445778" y="4727589"/>
            <a:ext cx="1140440" cy="369332"/>
          </a:xfrm>
          <a:prstGeom prst="rect">
            <a:avLst/>
          </a:prstGeom>
          <a:noFill/>
        </p:spPr>
        <p:txBody>
          <a:bodyPr wrap="none" rtlCol="0">
            <a:spAutoFit/>
          </a:bodyPr>
          <a:lstStyle/>
          <a:p>
            <a:r>
              <a:rPr lang="en-US" i="1" dirty="0"/>
              <a:t>Do FIRST!</a:t>
            </a:r>
          </a:p>
        </p:txBody>
      </p:sp>
      <p:sp>
        <p:nvSpPr>
          <p:cNvPr id="12" name="TextBox 11">
            <a:extLst>
              <a:ext uri="{FF2B5EF4-FFF2-40B4-BE49-F238E27FC236}">
                <a16:creationId xmlns:a16="http://schemas.microsoft.com/office/drawing/2014/main" id="{8981EAA7-BB9C-AF83-81EE-F2593AC7F577}"/>
              </a:ext>
            </a:extLst>
          </p:cNvPr>
          <p:cNvSpPr txBox="1"/>
          <p:nvPr/>
        </p:nvSpPr>
        <p:spPr>
          <a:xfrm>
            <a:off x="6647280" y="4727589"/>
            <a:ext cx="1489318" cy="369332"/>
          </a:xfrm>
          <a:prstGeom prst="rect">
            <a:avLst/>
          </a:prstGeom>
          <a:noFill/>
        </p:spPr>
        <p:txBody>
          <a:bodyPr wrap="none" rtlCol="0">
            <a:spAutoFit/>
          </a:bodyPr>
          <a:lstStyle/>
          <a:p>
            <a:r>
              <a:rPr lang="en-US" i="1" dirty="0"/>
              <a:t>Do SECOND!</a:t>
            </a:r>
          </a:p>
        </p:txBody>
      </p:sp>
      <p:sp>
        <p:nvSpPr>
          <p:cNvPr id="13" name="TextBox 12">
            <a:extLst>
              <a:ext uri="{FF2B5EF4-FFF2-40B4-BE49-F238E27FC236}">
                <a16:creationId xmlns:a16="http://schemas.microsoft.com/office/drawing/2014/main" id="{61F85FFC-920B-D164-E156-A87A612E25F6}"/>
              </a:ext>
            </a:extLst>
          </p:cNvPr>
          <p:cNvSpPr txBox="1"/>
          <p:nvPr/>
        </p:nvSpPr>
        <p:spPr>
          <a:xfrm>
            <a:off x="3995490" y="4745166"/>
            <a:ext cx="1074077" cy="369332"/>
          </a:xfrm>
          <a:prstGeom prst="rect">
            <a:avLst/>
          </a:prstGeom>
          <a:noFill/>
        </p:spPr>
        <p:txBody>
          <a:bodyPr wrap="none" rtlCol="0">
            <a:spAutoFit/>
          </a:bodyPr>
          <a:lstStyle/>
          <a:p>
            <a:r>
              <a:rPr lang="en-US" i="1" dirty="0"/>
              <a:t>Do LAST!</a:t>
            </a:r>
          </a:p>
        </p:txBody>
      </p:sp>
    </p:spTree>
    <p:extLst>
      <p:ext uri="{BB962C8B-B14F-4D97-AF65-F5344CB8AC3E}">
        <p14:creationId xmlns:p14="http://schemas.microsoft.com/office/powerpoint/2010/main" val="5952934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03364D-497F-4F1C-AC60-C33434B1E900}"/>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AFA1150C-B509-4323-7FE4-B530953C525C}"/>
              </a:ext>
            </a:extLst>
          </p:cNvPr>
          <p:cNvSpPr txBox="1"/>
          <p:nvPr/>
        </p:nvSpPr>
        <p:spPr>
          <a:xfrm>
            <a:off x="852948" y="1690688"/>
            <a:ext cx="10500852" cy="954107"/>
          </a:xfrm>
          <a:prstGeom prst="rect">
            <a:avLst/>
          </a:prstGeom>
          <a:noFill/>
        </p:spPr>
        <p:txBody>
          <a:bodyPr wrap="square" rtlCol="0">
            <a:spAutoFit/>
          </a:bodyPr>
          <a:lstStyle/>
          <a:p>
            <a:r>
              <a:rPr lang="en-US" sz="2800" dirty="0"/>
              <a:t>Given the WSJF Scores, the fire alarms should be installed first.  Then the bedrooms painted, and after that the shed built. </a:t>
            </a:r>
            <a:endParaRPr lang="en-US" sz="2400" dirty="0"/>
          </a:p>
        </p:txBody>
      </p:sp>
      <p:sp>
        <p:nvSpPr>
          <p:cNvPr id="2" name="Title 1">
            <a:extLst>
              <a:ext uri="{FF2B5EF4-FFF2-40B4-BE49-F238E27FC236}">
                <a16:creationId xmlns:a16="http://schemas.microsoft.com/office/drawing/2014/main" id="{C041DAA0-C833-7812-7AE0-B7C9A085CE99}"/>
              </a:ext>
            </a:extLst>
          </p:cNvPr>
          <p:cNvSpPr>
            <a:spLocks noGrp="1"/>
          </p:cNvSpPr>
          <p:nvPr>
            <p:ph type="title"/>
          </p:nvPr>
        </p:nvSpPr>
        <p:spPr>
          <a:xfrm>
            <a:off x="838200" y="365125"/>
            <a:ext cx="10515600" cy="1325563"/>
          </a:xfrm>
        </p:spPr>
        <p:txBody>
          <a:bodyPr/>
          <a:lstStyle/>
          <a:p>
            <a:r>
              <a:rPr lang="en-US" dirty="0"/>
              <a:t>WSJF Example</a:t>
            </a:r>
          </a:p>
        </p:txBody>
      </p:sp>
      <p:sp>
        <p:nvSpPr>
          <p:cNvPr id="17" name="TextBox 16">
            <a:extLst>
              <a:ext uri="{FF2B5EF4-FFF2-40B4-BE49-F238E27FC236}">
                <a16:creationId xmlns:a16="http://schemas.microsoft.com/office/drawing/2014/main" id="{D5B86681-DFE2-D02D-AF5A-0F86BBB91D63}"/>
              </a:ext>
            </a:extLst>
          </p:cNvPr>
          <p:cNvSpPr txBox="1"/>
          <p:nvPr/>
        </p:nvSpPr>
        <p:spPr>
          <a:xfrm>
            <a:off x="1617036" y="2723863"/>
            <a:ext cx="6554551" cy="584775"/>
          </a:xfrm>
          <a:prstGeom prst="rect">
            <a:avLst/>
          </a:prstGeom>
          <a:noFill/>
        </p:spPr>
        <p:txBody>
          <a:bodyPr wrap="none" rtlCol="0">
            <a:spAutoFit/>
          </a:bodyPr>
          <a:lstStyle/>
          <a:p>
            <a:r>
              <a:rPr lang="en-US" sz="3200" dirty="0"/>
              <a:t>Do you disagree?   Why or Why Not? </a:t>
            </a:r>
          </a:p>
        </p:txBody>
      </p:sp>
    </p:spTree>
    <p:extLst>
      <p:ext uri="{BB962C8B-B14F-4D97-AF65-F5344CB8AC3E}">
        <p14:creationId xmlns:p14="http://schemas.microsoft.com/office/powerpoint/2010/main" val="33738992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2FDD30-F2CD-D598-C3AE-986016EDE9E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EBECBED-C028-8585-6765-3C70BFF769EA}"/>
              </a:ext>
            </a:extLst>
          </p:cNvPr>
          <p:cNvSpPr>
            <a:spLocks noGrp="1"/>
          </p:cNvSpPr>
          <p:nvPr>
            <p:ph type="title"/>
          </p:nvPr>
        </p:nvSpPr>
        <p:spPr/>
        <p:txBody>
          <a:bodyPr/>
          <a:lstStyle/>
          <a:p>
            <a:r>
              <a:rPr lang="en-US" dirty="0"/>
              <a:t>WSJF Template</a:t>
            </a:r>
          </a:p>
        </p:txBody>
      </p:sp>
      <p:graphicFrame>
        <p:nvGraphicFramePr>
          <p:cNvPr id="4" name="Content Placeholder 3">
            <a:extLst>
              <a:ext uri="{FF2B5EF4-FFF2-40B4-BE49-F238E27FC236}">
                <a16:creationId xmlns:a16="http://schemas.microsoft.com/office/drawing/2014/main" id="{6D03DFDA-876F-C09E-BE4F-7D7CD5B5B5D3}"/>
              </a:ext>
            </a:extLst>
          </p:cNvPr>
          <p:cNvGraphicFramePr>
            <a:graphicFrameLocks noGrp="1"/>
          </p:cNvGraphicFramePr>
          <p:nvPr>
            <p:ph idx="1"/>
            <p:extLst>
              <p:ext uri="{D42A27DB-BD31-4B8C-83A1-F6EECF244321}">
                <p14:modId xmlns:p14="http://schemas.microsoft.com/office/powerpoint/2010/main" val="261541419"/>
              </p:ext>
            </p:extLst>
          </p:nvPr>
        </p:nvGraphicFramePr>
        <p:xfrm>
          <a:off x="914400" y="2762728"/>
          <a:ext cx="10361696" cy="3404843"/>
        </p:xfrm>
        <a:graphic>
          <a:graphicData uri="http://schemas.openxmlformats.org/drawingml/2006/table">
            <a:tbl>
              <a:tblPr firstRow="1" bandRow="1">
                <a:tableStyleId>{5C22544A-7EE6-4342-B048-85BDC9FD1C3A}</a:tableStyleId>
              </a:tblPr>
              <a:tblGrid>
                <a:gridCol w="3579896">
                  <a:extLst>
                    <a:ext uri="{9D8B030D-6E8A-4147-A177-3AD203B41FA5}">
                      <a16:colId xmlns:a16="http://schemas.microsoft.com/office/drawing/2014/main" val="4199463037"/>
                    </a:ext>
                  </a:extLst>
                </a:gridCol>
                <a:gridCol w="1188720">
                  <a:extLst>
                    <a:ext uri="{9D8B030D-6E8A-4147-A177-3AD203B41FA5}">
                      <a16:colId xmlns:a16="http://schemas.microsoft.com/office/drawing/2014/main" val="3772629527"/>
                    </a:ext>
                  </a:extLst>
                </a:gridCol>
                <a:gridCol w="1188720">
                  <a:extLst>
                    <a:ext uri="{9D8B030D-6E8A-4147-A177-3AD203B41FA5}">
                      <a16:colId xmlns:a16="http://schemas.microsoft.com/office/drawing/2014/main" val="3465429422"/>
                    </a:ext>
                  </a:extLst>
                </a:gridCol>
                <a:gridCol w="1188720">
                  <a:extLst>
                    <a:ext uri="{9D8B030D-6E8A-4147-A177-3AD203B41FA5}">
                      <a16:colId xmlns:a16="http://schemas.microsoft.com/office/drawing/2014/main" val="3170512419"/>
                    </a:ext>
                  </a:extLst>
                </a:gridCol>
                <a:gridCol w="1188720">
                  <a:extLst>
                    <a:ext uri="{9D8B030D-6E8A-4147-A177-3AD203B41FA5}">
                      <a16:colId xmlns:a16="http://schemas.microsoft.com/office/drawing/2014/main" val="2560633064"/>
                    </a:ext>
                  </a:extLst>
                </a:gridCol>
                <a:gridCol w="1188720">
                  <a:extLst>
                    <a:ext uri="{9D8B030D-6E8A-4147-A177-3AD203B41FA5}">
                      <a16:colId xmlns:a16="http://schemas.microsoft.com/office/drawing/2014/main" val="3309562625"/>
                    </a:ext>
                  </a:extLst>
                </a:gridCol>
                <a:gridCol w="838200">
                  <a:extLst>
                    <a:ext uri="{9D8B030D-6E8A-4147-A177-3AD203B41FA5}">
                      <a16:colId xmlns:a16="http://schemas.microsoft.com/office/drawing/2014/main" val="774148918"/>
                    </a:ext>
                  </a:extLst>
                </a:gridCol>
              </a:tblGrid>
              <a:tr h="673485">
                <a:tc>
                  <a:txBody>
                    <a:bodyPr/>
                    <a:lstStyle/>
                    <a:p>
                      <a:pPr algn="l"/>
                      <a:r>
                        <a:rPr lang="en-US" dirty="0">
                          <a:latin typeface="Cardo" panose="02020600000000000000" pitchFamily="18" charset="-79"/>
                          <a:ea typeface="Cardo" panose="02020600000000000000" pitchFamily="18" charset="-79"/>
                          <a:cs typeface="Cardo" panose="02020600000000000000" pitchFamily="18" charset="-79"/>
                        </a:rPr>
                        <a:t>DIY Home Improvement List</a:t>
                      </a:r>
                    </a:p>
                  </a:txBody>
                  <a:tcPr anchor="ctr"/>
                </a:tc>
                <a:tc>
                  <a:txBody>
                    <a:bodyPr/>
                    <a:lstStyle/>
                    <a:p>
                      <a:pPr algn="ctr"/>
                      <a:r>
                        <a:rPr lang="en-US" dirty="0">
                          <a:latin typeface="Cardo" panose="02020600000000000000" pitchFamily="18" charset="-79"/>
                          <a:ea typeface="Cardo" panose="02020600000000000000" pitchFamily="18" charset="-79"/>
                          <a:cs typeface="Cardo" panose="02020600000000000000" pitchFamily="18" charset="-79"/>
                        </a:rPr>
                        <a:t>Value</a:t>
                      </a:r>
                    </a:p>
                  </a:txBody>
                  <a:tcPr anchor="ctr"/>
                </a:tc>
                <a:tc>
                  <a:txBody>
                    <a:bodyPr/>
                    <a:lstStyle/>
                    <a:p>
                      <a:pPr algn="ctr"/>
                      <a:r>
                        <a:rPr lang="en-US" dirty="0">
                          <a:latin typeface="Cardo" panose="02020600000000000000" pitchFamily="18" charset="-79"/>
                          <a:ea typeface="Cardo" panose="02020600000000000000" pitchFamily="18" charset="-79"/>
                          <a:cs typeface="Cardo" panose="02020600000000000000" pitchFamily="18" charset="-79"/>
                        </a:rPr>
                        <a:t>Urgency</a:t>
                      </a:r>
                    </a:p>
                  </a:txBody>
                  <a:tcPr anchor="ctr"/>
                </a:tc>
                <a:tc>
                  <a:txBody>
                    <a:bodyPr/>
                    <a:lstStyle/>
                    <a:p>
                      <a:pPr algn="ctr"/>
                      <a:r>
                        <a:rPr lang="en-US" dirty="0">
                          <a:latin typeface="Cardo" panose="02020600000000000000" pitchFamily="18" charset="-79"/>
                          <a:ea typeface="Cardo" panose="02020600000000000000" pitchFamily="18" charset="-79"/>
                          <a:cs typeface="Cardo" panose="02020600000000000000" pitchFamily="18" charset="-79"/>
                        </a:rPr>
                        <a:t>Safer/</a:t>
                      </a:r>
                    </a:p>
                    <a:p>
                      <a:pPr algn="ctr"/>
                      <a:r>
                        <a:rPr lang="en-US" dirty="0">
                          <a:latin typeface="Cardo" panose="02020600000000000000" pitchFamily="18" charset="-79"/>
                          <a:ea typeface="Cardo" panose="02020600000000000000" pitchFamily="18" charset="-79"/>
                          <a:cs typeface="Cardo" panose="02020600000000000000" pitchFamily="18" charset="-79"/>
                        </a:rPr>
                        <a:t>Better</a:t>
                      </a:r>
                    </a:p>
                  </a:txBody>
                  <a:tcPr anchor="ctr"/>
                </a:tc>
                <a:tc>
                  <a:txBody>
                    <a:bodyPr/>
                    <a:lstStyle/>
                    <a:p>
                      <a:pPr algn="ctr"/>
                      <a:r>
                        <a:rPr lang="en-US" dirty="0">
                          <a:latin typeface="Cardo" panose="02020600000000000000" pitchFamily="18" charset="-79"/>
                          <a:ea typeface="Cardo" panose="02020600000000000000" pitchFamily="18" charset="-79"/>
                          <a:cs typeface="Cardo" panose="02020600000000000000" pitchFamily="18" charset="-79"/>
                        </a:rPr>
                        <a:t>Delay </a:t>
                      </a:r>
                    </a:p>
                    <a:p>
                      <a:pPr algn="ctr"/>
                      <a:r>
                        <a:rPr lang="en-US" dirty="0">
                          <a:latin typeface="Cardo" panose="02020600000000000000" pitchFamily="18" charset="-79"/>
                          <a:ea typeface="Cardo" panose="02020600000000000000" pitchFamily="18" charset="-79"/>
                          <a:cs typeface="Cardo" panose="02020600000000000000" pitchFamily="18" charset="-79"/>
                        </a:rPr>
                        <a:t>Cost</a:t>
                      </a:r>
                    </a:p>
                  </a:txBody>
                  <a:tcPr anchor="ctr">
                    <a:solidFill>
                      <a:schemeClr val="tx2"/>
                    </a:solidFill>
                  </a:tcPr>
                </a:tc>
                <a:tc>
                  <a:txBody>
                    <a:bodyPr/>
                    <a:lstStyle/>
                    <a:p>
                      <a:pPr algn="ctr"/>
                      <a:r>
                        <a:rPr lang="en-US" dirty="0">
                          <a:latin typeface="Cardo" panose="02020600000000000000" pitchFamily="18" charset="-79"/>
                          <a:ea typeface="Cardo" panose="02020600000000000000" pitchFamily="18" charset="-79"/>
                          <a:cs typeface="Cardo" panose="02020600000000000000" pitchFamily="18" charset="-79"/>
                        </a:rPr>
                        <a:t>Effort</a:t>
                      </a:r>
                    </a:p>
                  </a:txBody>
                  <a:tcPr anchor="ctr"/>
                </a:tc>
                <a:tc>
                  <a:txBody>
                    <a:bodyPr/>
                    <a:lstStyle/>
                    <a:p>
                      <a:pPr algn="ctr"/>
                      <a:r>
                        <a:rPr lang="en-US" dirty="0">
                          <a:latin typeface="Cardo" panose="02020600000000000000" pitchFamily="18" charset="-79"/>
                          <a:ea typeface="Cardo" panose="02020600000000000000" pitchFamily="18" charset="-79"/>
                          <a:cs typeface="Cardo" panose="02020600000000000000" pitchFamily="18" charset="-79"/>
                        </a:rPr>
                        <a:t>WSJF</a:t>
                      </a:r>
                    </a:p>
                    <a:p>
                      <a:pPr algn="ctr"/>
                      <a:r>
                        <a:rPr lang="en-US" dirty="0">
                          <a:latin typeface="Cardo" panose="02020600000000000000" pitchFamily="18" charset="-79"/>
                          <a:ea typeface="Cardo" panose="02020600000000000000" pitchFamily="18" charset="-79"/>
                          <a:cs typeface="Cardo" panose="02020600000000000000" pitchFamily="18" charset="-79"/>
                        </a:rPr>
                        <a:t>Score</a:t>
                      </a:r>
                    </a:p>
                  </a:txBody>
                  <a:tcPr anchor="ctr"/>
                </a:tc>
                <a:extLst>
                  <a:ext uri="{0D108BD9-81ED-4DB2-BD59-A6C34878D82A}">
                    <a16:rowId xmlns:a16="http://schemas.microsoft.com/office/drawing/2014/main" val="284216178"/>
                  </a:ext>
                </a:extLst>
              </a:tr>
              <a:tr h="390194">
                <a:tc>
                  <a:txBody>
                    <a:bodyPr/>
                    <a:lstStyle/>
                    <a:p>
                      <a:r>
                        <a:rPr lang="en-US" dirty="0"/>
                        <a:t>Landscaping</a:t>
                      </a:r>
                    </a:p>
                  </a:txBody>
                  <a:tcPr/>
                </a:tc>
                <a:tc>
                  <a:txBody>
                    <a:bodyPr/>
                    <a:lstStyle/>
                    <a:p>
                      <a:endParaRPr lang="en-US" dirty="0"/>
                    </a:p>
                  </a:txBody>
                  <a:tcPr/>
                </a:tc>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075623898"/>
                  </a:ext>
                </a:extLst>
              </a:tr>
              <a:tr h="390194">
                <a:tc>
                  <a:txBody>
                    <a:bodyPr/>
                    <a:lstStyle/>
                    <a:p>
                      <a:r>
                        <a:rPr lang="en-US" dirty="0"/>
                        <a:t>Fix Broken Hot Water Heater</a:t>
                      </a:r>
                    </a:p>
                  </a:txBody>
                  <a:tcPr/>
                </a:tc>
                <a:tc>
                  <a:txBody>
                    <a:bodyPr/>
                    <a:lstStyle/>
                    <a:p>
                      <a:endParaRPr lang="en-US"/>
                    </a:p>
                  </a:txBody>
                  <a:tcPr/>
                </a:tc>
                <a:tc>
                  <a:txBody>
                    <a:bodyPr/>
                    <a:lstStyle/>
                    <a:p>
                      <a:endParaRPr lang="en-US" dirty="0"/>
                    </a:p>
                  </a:txBody>
                  <a:tcPr/>
                </a:tc>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val="588482132"/>
                  </a:ext>
                </a:extLst>
              </a:tr>
              <a:tr h="390194">
                <a:tc>
                  <a:txBody>
                    <a:bodyPr/>
                    <a:lstStyle/>
                    <a:p>
                      <a:r>
                        <a:rPr lang="en-US" dirty="0"/>
                        <a:t>Clean the Pool</a:t>
                      </a:r>
                    </a:p>
                  </a:txBody>
                  <a:tcPr/>
                </a:tc>
                <a:tc>
                  <a:txBody>
                    <a:bodyPr/>
                    <a:lstStyle/>
                    <a:p>
                      <a:endParaRPr lang="en-US"/>
                    </a:p>
                  </a:txBody>
                  <a:tcPr/>
                </a:tc>
                <a:tc>
                  <a:txBody>
                    <a:bodyPr/>
                    <a:lstStyle/>
                    <a:p>
                      <a:endParaRPr lang="en-US"/>
                    </a:p>
                  </a:txBody>
                  <a:tcPr/>
                </a:tc>
                <a:tc>
                  <a:txBody>
                    <a:bodyPr/>
                    <a:lstStyle/>
                    <a:p>
                      <a:endParaRPr lang="en-US" dirty="0"/>
                    </a:p>
                  </a:txBody>
                  <a:tcPr/>
                </a:tc>
                <a:tc>
                  <a:txBody>
                    <a:bodyPr/>
                    <a:lstStyle/>
                    <a:p>
                      <a:endParaRPr lang="en-US" dirty="0"/>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177589765"/>
                  </a:ext>
                </a:extLst>
              </a:tr>
              <a:tr h="390194">
                <a:tc>
                  <a:txBody>
                    <a:bodyPr/>
                    <a:lstStyle/>
                    <a:p>
                      <a:r>
                        <a:rPr lang="en-US" dirty="0"/>
                        <a:t>Repaint the Bedrooms</a:t>
                      </a:r>
                    </a:p>
                  </a:txBody>
                  <a:tcPr/>
                </a:tc>
                <a:tc>
                  <a:txBody>
                    <a:bodyPr/>
                    <a:lstStyle/>
                    <a:p>
                      <a:r>
                        <a:rPr lang="en-US" dirty="0"/>
                        <a:t>5</a:t>
                      </a:r>
                    </a:p>
                  </a:txBody>
                  <a:tcPr/>
                </a:tc>
                <a:tc>
                  <a:txBody>
                    <a:bodyPr/>
                    <a:lstStyle/>
                    <a:p>
                      <a:r>
                        <a:rPr lang="en-US" dirty="0"/>
                        <a:t>3</a:t>
                      </a:r>
                    </a:p>
                  </a:txBody>
                  <a:tcPr/>
                </a:tc>
                <a:tc>
                  <a:txBody>
                    <a:bodyPr/>
                    <a:lstStyle/>
                    <a:p>
                      <a:r>
                        <a:rPr lang="en-US" dirty="0"/>
                        <a:t>2</a:t>
                      </a:r>
                    </a:p>
                  </a:txBody>
                  <a:tcPr/>
                </a:tc>
                <a:tc>
                  <a:txBody>
                    <a:bodyPr/>
                    <a:lstStyle/>
                    <a:p>
                      <a:r>
                        <a:rPr lang="en-US" dirty="0"/>
                        <a:t>10</a:t>
                      </a:r>
                    </a:p>
                  </a:txBody>
                  <a:tcPr/>
                </a:tc>
                <a:tc>
                  <a:txBody>
                    <a:bodyPr/>
                    <a:lstStyle/>
                    <a:p>
                      <a:r>
                        <a:rPr lang="en-US" dirty="0"/>
                        <a:t>5</a:t>
                      </a:r>
                    </a:p>
                  </a:txBody>
                  <a:tcPr/>
                </a:tc>
                <a:tc>
                  <a:txBody>
                    <a:bodyPr/>
                    <a:lstStyle/>
                    <a:p>
                      <a:r>
                        <a:rPr lang="en-US" dirty="0"/>
                        <a:t>2</a:t>
                      </a:r>
                    </a:p>
                  </a:txBody>
                  <a:tcPr/>
                </a:tc>
                <a:extLst>
                  <a:ext uri="{0D108BD9-81ED-4DB2-BD59-A6C34878D82A}">
                    <a16:rowId xmlns:a16="http://schemas.microsoft.com/office/drawing/2014/main" val="3062043848"/>
                  </a:ext>
                </a:extLst>
              </a:tr>
              <a:tr h="390194">
                <a:tc>
                  <a:txBody>
                    <a:bodyPr/>
                    <a:lstStyle/>
                    <a:p>
                      <a:r>
                        <a:rPr lang="en-US" dirty="0"/>
                        <a:t>Add 3 Fire Alarms</a:t>
                      </a:r>
                    </a:p>
                  </a:txBody>
                  <a:tcPr/>
                </a:tc>
                <a:tc>
                  <a:txBody>
                    <a:bodyPr/>
                    <a:lstStyle/>
                    <a:p>
                      <a:r>
                        <a:rPr lang="en-US" dirty="0"/>
                        <a:t>1</a:t>
                      </a:r>
                    </a:p>
                  </a:txBody>
                  <a:tcPr/>
                </a:tc>
                <a:tc>
                  <a:txBody>
                    <a:bodyPr/>
                    <a:lstStyle/>
                    <a:p>
                      <a:r>
                        <a:rPr lang="en-US" dirty="0"/>
                        <a:t>8</a:t>
                      </a:r>
                    </a:p>
                  </a:txBody>
                  <a:tcPr/>
                </a:tc>
                <a:tc>
                  <a:txBody>
                    <a:bodyPr/>
                    <a:lstStyle/>
                    <a:p>
                      <a:r>
                        <a:rPr lang="en-US" dirty="0"/>
                        <a:t>8</a:t>
                      </a:r>
                    </a:p>
                  </a:txBody>
                  <a:tcPr/>
                </a:tc>
                <a:tc>
                  <a:txBody>
                    <a:bodyPr/>
                    <a:lstStyle/>
                    <a:p>
                      <a:r>
                        <a:rPr lang="en-US" dirty="0"/>
                        <a:t>17</a:t>
                      </a:r>
                    </a:p>
                  </a:txBody>
                  <a:tcPr/>
                </a:tc>
                <a:tc>
                  <a:txBody>
                    <a:bodyPr/>
                    <a:lstStyle/>
                    <a:p>
                      <a:r>
                        <a:rPr lang="en-US" dirty="0"/>
                        <a:t>2</a:t>
                      </a:r>
                    </a:p>
                  </a:txBody>
                  <a:tcPr/>
                </a:tc>
                <a:tc>
                  <a:txBody>
                    <a:bodyPr/>
                    <a:lstStyle/>
                    <a:p>
                      <a:r>
                        <a:rPr lang="en-US" dirty="0"/>
                        <a:t>8.5</a:t>
                      </a:r>
                    </a:p>
                  </a:txBody>
                  <a:tcPr/>
                </a:tc>
                <a:extLst>
                  <a:ext uri="{0D108BD9-81ED-4DB2-BD59-A6C34878D82A}">
                    <a16:rowId xmlns:a16="http://schemas.microsoft.com/office/drawing/2014/main" val="3834285739"/>
                  </a:ext>
                </a:extLst>
              </a:tr>
              <a:tr h="390194">
                <a:tc>
                  <a:txBody>
                    <a:bodyPr/>
                    <a:lstStyle/>
                    <a:p>
                      <a:r>
                        <a:rPr lang="en-US" dirty="0"/>
                        <a:t>Replace Up-stairs Toilet</a:t>
                      </a:r>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3566216643"/>
                  </a:ext>
                </a:extLst>
              </a:tr>
              <a:tr h="390194">
                <a:tc>
                  <a:txBody>
                    <a:bodyPr/>
                    <a:lstStyle/>
                    <a:p>
                      <a:r>
                        <a:rPr lang="en-US" dirty="0"/>
                        <a:t>Build a Shed</a:t>
                      </a:r>
                    </a:p>
                  </a:txBody>
                  <a:tcPr/>
                </a:tc>
                <a:tc>
                  <a:txBody>
                    <a:bodyPr/>
                    <a:lstStyle/>
                    <a:p>
                      <a:r>
                        <a:rPr lang="en-US" dirty="0"/>
                        <a:t>13</a:t>
                      </a:r>
                    </a:p>
                  </a:txBody>
                  <a:tcPr/>
                </a:tc>
                <a:tc>
                  <a:txBody>
                    <a:bodyPr/>
                    <a:lstStyle/>
                    <a:p>
                      <a:r>
                        <a:rPr lang="en-US" dirty="0"/>
                        <a:t>2</a:t>
                      </a:r>
                    </a:p>
                  </a:txBody>
                  <a:tcPr/>
                </a:tc>
                <a:tc>
                  <a:txBody>
                    <a:bodyPr/>
                    <a:lstStyle/>
                    <a:p>
                      <a:r>
                        <a:rPr lang="en-US" dirty="0"/>
                        <a:t>1</a:t>
                      </a:r>
                    </a:p>
                  </a:txBody>
                  <a:tcPr/>
                </a:tc>
                <a:tc>
                  <a:txBody>
                    <a:bodyPr/>
                    <a:lstStyle/>
                    <a:p>
                      <a:r>
                        <a:rPr lang="en-US" dirty="0"/>
                        <a:t>16</a:t>
                      </a:r>
                    </a:p>
                  </a:txBody>
                  <a:tcPr/>
                </a:tc>
                <a:tc>
                  <a:txBody>
                    <a:bodyPr/>
                    <a:lstStyle/>
                    <a:p>
                      <a:r>
                        <a:rPr lang="en-US" dirty="0"/>
                        <a:t>13</a:t>
                      </a:r>
                    </a:p>
                  </a:txBody>
                  <a:tcPr/>
                </a:tc>
                <a:tc>
                  <a:txBody>
                    <a:bodyPr/>
                    <a:lstStyle/>
                    <a:p>
                      <a:r>
                        <a:rPr lang="en-US" dirty="0"/>
                        <a:t>1.23</a:t>
                      </a:r>
                    </a:p>
                  </a:txBody>
                  <a:tcPr/>
                </a:tc>
                <a:extLst>
                  <a:ext uri="{0D108BD9-81ED-4DB2-BD59-A6C34878D82A}">
                    <a16:rowId xmlns:a16="http://schemas.microsoft.com/office/drawing/2014/main" val="2882925604"/>
                  </a:ext>
                </a:extLst>
              </a:tr>
            </a:tbl>
          </a:graphicData>
        </a:graphic>
      </p:graphicFrame>
      <p:sp>
        <p:nvSpPr>
          <p:cNvPr id="5" name="TextBox 4">
            <a:extLst>
              <a:ext uri="{FF2B5EF4-FFF2-40B4-BE49-F238E27FC236}">
                <a16:creationId xmlns:a16="http://schemas.microsoft.com/office/drawing/2014/main" id="{0978947D-92CC-F9C5-9EEF-E73895DB3D53}"/>
              </a:ext>
            </a:extLst>
          </p:cNvPr>
          <p:cNvSpPr txBox="1"/>
          <p:nvPr/>
        </p:nvSpPr>
        <p:spPr>
          <a:xfrm>
            <a:off x="914400" y="2362618"/>
            <a:ext cx="3581401" cy="400110"/>
          </a:xfrm>
          <a:prstGeom prst="rect">
            <a:avLst/>
          </a:prstGeom>
          <a:solidFill>
            <a:schemeClr val="tx1"/>
          </a:solidFill>
        </p:spPr>
        <p:txBody>
          <a:bodyPr wrap="square" rtlCol="0">
            <a:spAutoFit/>
          </a:bodyPr>
          <a:lstStyle/>
          <a:p>
            <a:r>
              <a:rPr lang="en-US" sz="2000" b="1" dirty="0">
                <a:solidFill>
                  <a:schemeClr val="bg2"/>
                </a:solidFill>
                <a:latin typeface="Cardo" panose="02020600000000000000" pitchFamily="18" charset="-79"/>
                <a:ea typeface="Cardo" panose="02020600000000000000" pitchFamily="18" charset="-79"/>
                <a:cs typeface="Cardo" panose="02020600000000000000" pitchFamily="18" charset="-79"/>
              </a:rPr>
              <a:t>Backlog</a:t>
            </a:r>
          </a:p>
        </p:txBody>
      </p:sp>
      <p:sp>
        <p:nvSpPr>
          <p:cNvPr id="3" name="Plus Sign 5">
            <a:extLst>
              <a:ext uri="{FF2B5EF4-FFF2-40B4-BE49-F238E27FC236}">
                <a16:creationId xmlns:a16="http://schemas.microsoft.com/office/drawing/2014/main" id="{64A736A3-7133-A58E-F171-432E8CED2C52}"/>
              </a:ext>
            </a:extLst>
          </p:cNvPr>
          <p:cNvSpPr/>
          <p:nvPr/>
        </p:nvSpPr>
        <p:spPr>
          <a:xfrm>
            <a:off x="5571603" y="3309937"/>
            <a:ext cx="219075" cy="238125"/>
          </a:xfrm>
          <a:prstGeom prst="mathPlus">
            <a:avLst/>
          </a:prstGeom>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6" name="Plus Sign 6">
            <a:extLst>
              <a:ext uri="{FF2B5EF4-FFF2-40B4-BE49-F238E27FC236}">
                <a16:creationId xmlns:a16="http://schemas.microsoft.com/office/drawing/2014/main" id="{77347495-B864-BA00-2557-575CA6FB6FD0}"/>
              </a:ext>
            </a:extLst>
          </p:cNvPr>
          <p:cNvSpPr/>
          <p:nvPr/>
        </p:nvSpPr>
        <p:spPr>
          <a:xfrm>
            <a:off x="6752703" y="3309937"/>
            <a:ext cx="219075" cy="238125"/>
          </a:xfrm>
          <a:prstGeom prst="mathPlus">
            <a:avLst/>
          </a:prstGeom>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7" name="Equals 7">
            <a:extLst>
              <a:ext uri="{FF2B5EF4-FFF2-40B4-BE49-F238E27FC236}">
                <a16:creationId xmlns:a16="http://schemas.microsoft.com/office/drawing/2014/main" id="{D2AEEEDC-2EDC-7CE9-5F55-DD9A83EDBC34}"/>
              </a:ext>
            </a:extLst>
          </p:cNvPr>
          <p:cNvSpPr/>
          <p:nvPr/>
        </p:nvSpPr>
        <p:spPr>
          <a:xfrm>
            <a:off x="7969815" y="3298061"/>
            <a:ext cx="228600" cy="261877"/>
          </a:xfrm>
          <a:prstGeom prst="mathEqual">
            <a:avLst>
              <a:gd name="adj1" fmla="val 23520"/>
              <a:gd name="adj2" fmla="val 17580"/>
            </a:avLst>
          </a:prstGeom>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a:solidFill>
                <a:schemeClr val="tx1"/>
              </a:solidFill>
            </a:endParaRPr>
          </a:p>
        </p:txBody>
      </p:sp>
      <p:sp>
        <p:nvSpPr>
          <p:cNvPr id="8" name="Division Sign 8">
            <a:extLst>
              <a:ext uri="{FF2B5EF4-FFF2-40B4-BE49-F238E27FC236}">
                <a16:creationId xmlns:a16="http://schemas.microsoft.com/office/drawing/2014/main" id="{8BB058E2-B720-E3BB-6170-BD5C1E4A7A00}"/>
              </a:ext>
            </a:extLst>
          </p:cNvPr>
          <p:cNvSpPr/>
          <p:nvPr/>
        </p:nvSpPr>
        <p:spPr>
          <a:xfrm>
            <a:off x="9131422" y="3285142"/>
            <a:ext cx="236220" cy="287715"/>
          </a:xfrm>
          <a:prstGeom prst="mathDivide">
            <a:avLst>
              <a:gd name="adj1" fmla="val 23520"/>
              <a:gd name="adj2" fmla="val 0"/>
              <a:gd name="adj3" fmla="val 12493"/>
            </a:avLst>
          </a:prstGeom>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9" name="Equals 9">
            <a:extLst>
              <a:ext uri="{FF2B5EF4-FFF2-40B4-BE49-F238E27FC236}">
                <a16:creationId xmlns:a16="http://schemas.microsoft.com/office/drawing/2014/main" id="{3713295A-0B6C-0FB2-921F-797F3A2CE037}"/>
              </a:ext>
            </a:extLst>
          </p:cNvPr>
          <p:cNvSpPr/>
          <p:nvPr/>
        </p:nvSpPr>
        <p:spPr>
          <a:xfrm>
            <a:off x="10322673" y="3298061"/>
            <a:ext cx="228600" cy="261877"/>
          </a:xfrm>
          <a:prstGeom prst="mathEqual">
            <a:avLst>
              <a:gd name="adj1" fmla="val 23520"/>
              <a:gd name="adj2" fmla="val 17580"/>
            </a:avLst>
          </a:prstGeom>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a:solidFill>
                <a:schemeClr val="tx1"/>
              </a:solidFill>
            </a:endParaRPr>
          </a:p>
        </p:txBody>
      </p:sp>
      <p:grpSp>
        <p:nvGrpSpPr>
          <p:cNvPr id="10" name="Group 9">
            <a:extLst>
              <a:ext uri="{FF2B5EF4-FFF2-40B4-BE49-F238E27FC236}">
                <a16:creationId xmlns:a16="http://schemas.microsoft.com/office/drawing/2014/main" id="{A40B6CD6-94FE-1C0E-A92D-4A2B51C2DEBD}"/>
              </a:ext>
            </a:extLst>
          </p:cNvPr>
          <p:cNvGrpSpPr/>
          <p:nvPr/>
        </p:nvGrpSpPr>
        <p:grpSpPr>
          <a:xfrm>
            <a:off x="6096000" y="1164921"/>
            <a:ext cx="4758032" cy="1452648"/>
            <a:chOff x="6383383" y="3951515"/>
            <a:chExt cx="5172892" cy="1649354"/>
          </a:xfrm>
        </p:grpSpPr>
        <p:sp>
          <p:nvSpPr>
            <p:cNvPr id="12" name="Rectangle 11">
              <a:extLst>
                <a:ext uri="{FF2B5EF4-FFF2-40B4-BE49-F238E27FC236}">
                  <a16:creationId xmlns:a16="http://schemas.microsoft.com/office/drawing/2014/main" id="{6921876B-1AA2-764D-02B1-D111371FA316}"/>
                </a:ext>
              </a:extLst>
            </p:cNvPr>
            <p:cNvSpPr/>
            <p:nvPr/>
          </p:nvSpPr>
          <p:spPr>
            <a:xfrm>
              <a:off x="6383383" y="3951515"/>
              <a:ext cx="5172892" cy="1649354"/>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sz="1600"/>
            </a:p>
          </p:txBody>
        </p:sp>
        <p:sp>
          <p:nvSpPr>
            <p:cNvPr id="14" name="TextBox 13">
              <a:extLst>
                <a:ext uri="{FF2B5EF4-FFF2-40B4-BE49-F238E27FC236}">
                  <a16:creationId xmlns:a16="http://schemas.microsoft.com/office/drawing/2014/main" id="{3EE2585E-E7F8-7039-5745-77026650188C}"/>
                </a:ext>
              </a:extLst>
            </p:cNvPr>
            <p:cNvSpPr txBox="1"/>
            <p:nvPr/>
          </p:nvSpPr>
          <p:spPr>
            <a:xfrm>
              <a:off x="9355535" y="4916920"/>
              <a:ext cx="1758805" cy="384398"/>
            </a:xfrm>
            <a:prstGeom prst="rect">
              <a:avLst/>
            </a:prstGeom>
            <a:noFill/>
          </p:spPr>
          <p:txBody>
            <a:bodyPr wrap="none" rtlCol="0">
              <a:spAutoFit/>
            </a:bodyPr>
            <a:lstStyle/>
            <a:p>
              <a:r>
                <a:rPr lang="en-US" sz="1600" dirty="0">
                  <a:latin typeface="Montserrat SemiBold" pitchFamily="2" charset="0"/>
                </a:rPr>
                <a:t>= WSJF Score</a:t>
              </a:r>
            </a:p>
          </p:txBody>
        </p:sp>
        <p:grpSp>
          <p:nvGrpSpPr>
            <p:cNvPr id="15" name="Group 14">
              <a:extLst>
                <a:ext uri="{FF2B5EF4-FFF2-40B4-BE49-F238E27FC236}">
                  <a16:creationId xmlns:a16="http://schemas.microsoft.com/office/drawing/2014/main" id="{E1A988D2-DE2F-88AE-7B38-315D3F98FCF0}"/>
                </a:ext>
              </a:extLst>
            </p:cNvPr>
            <p:cNvGrpSpPr/>
            <p:nvPr/>
          </p:nvGrpSpPr>
          <p:grpSpPr>
            <a:xfrm>
              <a:off x="6587823" y="4627449"/>
              <a:ext cx="2749041" cy="963339"/>
              <a:chOff x="5464417" y="4104934"/>
              <a:chExt cx="2749041" cy="963339"/>
            </a:xfrm>
          </p:grpSpPr>
          <p:sp>
            <p:nvSpPr>
              <p:cNvPr id="19" name="TextBox 18">
                <a:extLst>
                  <a:ext uri="{FF2B5EF4-FFF2-40B4-BE49-F238E27FC236}">
                    <a16:creationId xmlns:a16="http://schemas.microsoft.com/office/drawing/2014/main" id="{64967765-D75F-5715-F6E9-14972DED06C6}"/>
                  </a:ext>
                </a:extLst>
              </p:cNvPr>
              <p:cNvSpPr txBox="1"/>
              <p:nvPr/>
            </p:nvSpPr>
            <p:spPr>
              <a:xfrm>
                <a:off x="5464417" y="4384848"/>
                <a:ext cx="2738242" cy="297035"/>
              </a:xfrm>
              <a:prstGeom prst="rect">
                <a:avLst/>
              </a:prstGeom>
              <a:noFill/>
            </p:spPr>
            <p:txBody>
              <a:bodyPr wrap="none" rtlCol="0">
                <a:spAutoFit/>
              </a:bodyPr>
              <a:lstStyle/>
              <a:p>
                <a:r>
                  <a:rPr lang="en-US" sz="1100" dirty="0">
                    <a:latin typeface="Montserrat SemiBold" pitchFamily="2" charset="0"/>
                  </a:rPr>
                  <a:t>(Value + Urgency + Safer/Better)</a:t>
                </a:r>
              </a:p>
            </p:txBody>
          </p:sp>
          <p:cxnSp>
            <p:nvCxnSpPr>
              <p:cNvPr id="21" name="Straight Connector 20">
                <a:extLst>
                  <a:ext uri="{FF2B5EF4-FFF2-40B4-BE49-F238E27FC236}">
                    <a16:creationId xmlns:a16="http://schemas.microsoft.com/office/drawing/2014/main" id="{D36847E8-42A4-825E-E2EA-760DF6C306CA}"/>
                  </a:ext>
                </a:extLst>
              </p:cNvPr>
              <p:cNvCxnSpPr>
                <a:cxnSpLocks/>
              </p:cNvCxnSpPr>
              <p:nvPr/>
            </p:nvCxnSpPr>
            <p:spPr>
              <a:xfrm flipV="1">
                <a:off x="5464417" y="4653540"/>
                <a:ext cx="2749041" cy="715"/>
              </a:xfrm>
              <a:prstGeom prst="line">
                <a:avLst/>
              </a:prstGeom>
            </p:spPr>
            <p:style>
              <a:lnRef idx="2">
                <a:schemeClr val="dk1"/>
              </a:lnRef>
              <a:fillRef idx="0">
                <a:schemeClr val="dk1"/>
              </a:fillRef>
              <a:effectRef idx="1">
                <a:schemeClr val="dk1"/>
              </a:effectRef>
              <a:fontRef idx="minor">
                <a:schemeClr val="tx1"/>
              </a:fontRef>
            </p:style>
          </p:cxnSp>
          <p:sp>
            <p:nvSpPr>
              <p:cNvPr id="23" name="TextBox 22">
                <a:extLst>
                  <a:ext uri="{FF2B5EF4-FFF2-40B4-BE49-F238E27FC236}">
                    <a16:creationId xmlns:a16="http://schemas.microsoft.com/office/drawing/2014/main" id="{13FF781A-4B09-C642-F3A7-8AA2387FAD06}"/>
                  </a:ext>
                </a:extLst>
              </p:cNvPr>
              <p:cNvSpPr txBox="1"/>
              <p:nvPr/>
            </p:nvSpPr>
            <p:spPr>
              <a:xfrm>
                <a:off x="6394961" y="4683875"/>
                <a:ext cx="847336" cy="384398"/>
              </a:xfrm>
              <a:prstGeom prst="rect">
                <a:avLst/>
              </a:prstGeom>
              <a:noFill/>
            </p:spPr>
            <p:txBody>
              <a:bodyPr wrap="none" rtlCol="0">
                <a:spAutoFit/>
              </a:bodyPr>
              <a:lstStyle/>
              <a:p>
                <a:r>
                  <a:rPr lang="en-US" sz="1600" dirty="0">
                    <a:latin typeface="Montserrat SemiBold" pitchFamily="2" charset="0"/>
                  </a:rPr>
                  <a:t>Effort</a:t>
                </a:r>
              </a:p>
            </p:txBody>
          </p:sp>
          <p:sp>
            <p:nvSpPr>
              <p:cNvPr id="24" name="TextBox 23">
                <a:extLst>
                  <a:ext uri="{FF2B5EF4-FFF2-40B4-BE49-F238E27FC236}">
                    <a16:creationId xmlns:a16="http://schemas.microsoft.com/office/drawing/2014/main" id="{16103CD9-8AB5-E7A0-2962-A16861236F04}"/>
                  </a:ext>
                </a:extLst>
              </p:cNvPr>
              <p:cNvSpPr txBox="1"/>
              <p:nvPr/>
            </p:nvSpPr>
            <p:spPr>
              <a:xfrm>
                <a:off x="6096000" y="4104934"/>
                <a:ext cx="1431164" cy="384398"/>
              </a:xfrm>
              <a:prstGeom prst="rect">
                <a:avLst/>
              </a:prstGeom>
              <a:noFill/>
            </p:spPr>
            <p:txBody>
              <a:bodyPr wrap="none" rtlCol="0">
                <a:spAutoFit/>
              </a:bodyPr>
              <a:lstStyle/>
              <a:p>
                <a:r>
                  <a:rPr lang="en-US" sz="1600" dirty="0">
                    <a:latin typeface="Montserrat SemiBold" pitchFamily="2" charset="0"/>
                  </a:rPr>
                  <a:t>Delay Cost</a:t>
                </a:r>
              </a:p>
            </p:txBody>
          </p:sp>
        </p:grpSp>
        <p:sp>
          <p:nvSpPr>
            <p:cNvPr id="18" name="TextBox 17">
              <a:extLst>
                <a:ext uri="{FF2B5EF4-FFF2-40B4-BE49-F238E27FC236}">
                  <a16:creationId xmlns:a16="http://schemas.microsoft.com/office/drawing/2014/main" id="{393E1814-BF26-E820-25C8-7189574D1EC8}"/>
                </a:ext>
              </a:extLst>
            </p:cNvPr>
            <p:cNvSpPr txBox="1"/>
            <p:nvPr/>
          </p:nvSpPr>
          <p:spPr>
            <a:xfrm>
              <a:off x="7907715" y="3972427"/>
              <a:ext cx="2302549" cy="454290"/>
            </a:xfrm>
            <a:prstGeom prst="rect">
              <a:avLst/>
            </a:prstGeom>
            <a:noFill/>
          </p:spPr>
          <p:txBody>
            <a:bodyPr wrap="none" rtlCol="0">
              <a:spAutoFit/>
            </a:bodyPr>
            <a:lstStyle/>
            <a:p>
              <a:r>
                <a:rPr lang="en-US" sz="2000" dirty="0">
                  <a:latin typeface="Montserrat SemiBold" pitchFamily="2" charset="0"/>
                </a:rPr>
                <a:t>WSJF Formula</a:t>
              </a:r>
            </a:p>
          </p:txBody>
        </p:sp>
      </p:grpSp>
    </p:spTree>
    <p:extLst>
      <p:ext uri="{BB962C8B-B14F-4D97-AF65-F5344CB8AC3E}">
        <p14:creationId xmlns:p14="http://schemas.microsoft.com/office/powerpoint/2010/main" val="40297719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0A60A7-C475-CAB7-238A-E8C658DBE3E4}"/>
              </a:ext>
            </a:extLst>
          </p:cNvPr>
          <p:cNvSpPr>
            <a:spLocks noGrp="1"/>
          </p:cNvSpPr>
          <p:nvPr>
            <p:ph type="title"/>
          </p:nvPr>
        </p:nvSpPr>
        <p:spPr>
          <a:xfrm>
            <a:off x="838200" y="2523929"/>
            <a:ext cx="10515600" cy="2852737"/>
          </a:xfrm>
        </p:spPr>
        <p:txBody>
          <a:bodyPr/>
          <a:lstStyle/>
          <a:p>
            <a:pPr algn="ctr"/>
            <a:r>
              <a:rPr lang="en-US" dirty="0">
                <a:solidFill>
                  <a:schemeClr val="bg2"/>
                </a:solidFill>
              </a:rPr>
              <a:t>Questions?  </a:t>
            </a:r>
            <a:br>
              <a:rPr lang="en-US" dirty="0">
                <a:solidFill>
                  <a:schemeClr val="bg2"/>
                </a:solidFill>
              </a:rPr>
            </a:br>
            <a:br>
              <a:rPr lang="en-US" dirty="0">
                <a:solidFill>
                  <a:schemeClr val="bg2"/>
                </a:solidFill>
              </a:rPr>
            </a:br>
            <a:r>
              <a:rPr lang="en-US" dirty="0">
                <a:solidFill>
                  <a:schemeClr val="bg2"/>
                </a:solidFill>
              </a:rPr>
              <a:t>Let’s WSJF!</a:t>
            </a:r>
          </a:p>
        </p:txBody>
      </p:sp>
    </p:spTree>
    <p:extLst>
      <p:ext uri="{BB962C8B-B14F-4D97-AF65-F5344CB8AC3E}">
        <p14:creationId xmlns:p14="http://schemas.microsoft.com/office/powerpoint/2010/main" val="80359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F7D0888-D94F-5AF5-2BB7-A55583CC452B}"/>
              </a:ext>
            </a:extLst>
          </p:cNvPr>
          <p:cNvSpPr txBox="1"/>
          <p:nvPr/>
        </p:nvSpPr>
        <p:spPr>
          <a:xfrm>
            <a:off x="838200" y="1690688"/>
            <a:ext cx="4442855" cy="3539430"/>
          </a:xfrm>
          <a:prstGeom prst="rect">
            <a:avLst/>
          </a:prstGeom>
          <a:noFill/>
        </p:spPr>
        <p:txBody>
          <a:bodyPr wrap="square" rtlCol="0">
            <a:spAutoFit/>
          </a:bodyPr>
          <a:lstStyle/>
          <a:p>
            <a:pPr marL="285750" indent="-285750">
              <a:buFont typeface="Arial" panose="020B0604020202020204" pitchFamily="34" charset="0"/>
              <a:buChar char="•"/>
            </a:pPr>
            <a:r>
              <a:rPr lang="en-US" sz="3200" dirty="0"/>
              <a:t>Introduction to WSJF</a:t>
            </a:r>
          </a:p>
          <a:p>
            <a:pPr marL="285750" indent="-285750">
              <a:buFont typeface="Arial" panose="020B0604020202020204" pitchFamily="34" charset="0"/>
              <a:buChar char="•"/>
            </a:pPr>
            <a:r>
              <a:rPr lang="en-US" sz="3200" dirty="0"/>
              <a:t>When to Use</a:t>
            </a:r>
          </a:p>
          <a:p>
            <a:pPr marL="285750" indent="-285750">
              <a:buFont typeface="Arial" panose="020B0604020202020204" pitchFamily="34" charset="0"/>
              <a:buChar char="•"/>
            </a:pPr>
            <a:r>
              <a:rPr lang="en-US" sz="3200" dirty="0"/>
              <a:t>Calculating WSJF</a:t>
            </a:r>
          </a:p>
          <a:p>
            <a:pPr marL="285750" indent="-285750">
              <a:buFont typeface="Arial" panose="020B0604020202020204" pitchFamily="34" charset="0"/>
              <a:buChar char="•"/>
            </a:pPr>
            <a:r>
              <a:rPr lang="en-US" sz="3200" dirty="0"/>
              <a:t>Example Scenario</a:t>
            </a:r>
          </a:p>
          <a:p>
            <a:pPr marL="285750" indent="-285750">
              <a:buFont typeface="Arial" panose="020B0604020202020204" pitchFamily="34" charset="0"/>
              <a:buChar char="•"/>
            </a:pPr>
            <a:r>
              <a:rPr lang="en-US" sz="3200" dirty="0"/>
              <a:t>WSJF Template</a:t>
            </a:r>
          </a:p>
          <a:p>
            <a:pPr marL="285750" indent="-285750">
              <a:buFont typeface="Arial" panose="020B0604020202020204" pitchFamily="34" charset="0"/>
              <a:buChar char="•"/>
            </a:pPr>
            <a:r>
              <a:rPr lang="en-US" sz="3200" dirty="0"/>
              <a:t>Let’s WSJF</a:t>
            </a:r>
          </a:p>
          <a:p>
            <a:pPr marL="285750" indent="-285750">
              <a:buFont typeface="Arial" panose="020B0604020202020204" pitchFamily="34" charset="0"/>
              <a:buChar char="•"/>
            </a:pPr>
            <a:r>
              <a:rPr lang="en-US" sz="3200" dirty="0"/>
              <a:t>Q &amp; A</a:t>
            </a:r>
          </a:p>
        </p:txBody>
      </p:sp>
      <p:sp>
        <p:nvSpPr>
          <p:cNvPr id="8" name="Title 7">
            <a:extLst>
              <a:ext uri="{FF2B5EF4-FFF2-40B4-BE49-F238E27FC236}">
                <a16:creationId xmlns:a16="http://schemas.microsoft.com/office/drawing/2014/main" id="{80394E33-2D54-E21D-3BCA-8DCC2FA998BA}"/>
              </a:ext>
            </a:extLst>
          </p:cNvPr>
          <p:cNvSpPr>
            <a:spLocks noGrp="1"/>
          </p:cNvSpPr>
          <p:nvPr>
            <p:ph type="title"/>
          </p:nvPr>
        </p:nvSpPr>
        <p:spPr/>
        <p:txBody>
          <a:bodyPr/>
          <a:lstStyle/>
          <a:p>
            <a:r>
              <a:rPr lang="en-US" dirty="0"/>
              <a:t>Agenda</a:t>
            </a:r>
          </a:p>
        </p:txBody>
      </p:sp>
    </p:spTree>
    <p:extLst>
      <p:ext uri="{BB962C8B-B14F-4D97-AF65-F5344CB8AC3E}">
        <p14:creationId xmlns:p14="http://schemas.microsoft.com/office/powerpoint/2010/main" val="1195945590"/>
      </p:ext>
    </p:extLst>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0147E01-288D-0F9D-F2B2-75348EC4090D}"/>
              </a:ext>
            </a:extLst>
          </p:cNvPr>
          <p:cNvSpPr txBox="1"/>
          <p:nvPr/>
        </p:nvSpPr>
        <p:spPr>
          <a:xfrm>
            <a:off x="838200" y="1690688"/>
            <a:ext cx="10500852" cy="1077218"/>
          </a:xfrm>
          <a:prstGeom prst="rect">
            <a:avLst/>
          </a:prstGeom>
          <a:noFill/>
        </p:spPr>
        <p:txBody>
          <a:bodyPr wrap="square" rtlCol="0">
            <a:spAutoFit/>
          </a:bodyPr>
          <a:lstStyle/>
          <a:p>
            <a:r>
              <a:rPr lang="en-US" sz="2400" dirty="0"/>
              <a:t>WSJF </a:t>
            </a:r>
            <a:r>
              <a:rPr lang="en-US" i="1" dirty="0"/>
              <a:t>noun</a:t>
            </a:r>
            <a:r>
              <a:rPr lang="en-US" dirty="0"/>
              <a:t>: (wiz – jiff); </a:t>
            </a:r>
            <a:r>
              <a:rPr lang="en-US" i="1" dirty="0"/>
              <a:t>verb</a:t>
            </a:r>
            <a:r>
              <a:rPr lang="en-US" dirty="0"/>
              <a:t>: (wiz – </a:t>
            </a:r>
            <a:r>
              <a:rPr lang="en-US" dirty="0" err="1"/>
              <a:t>jiffed</a:t>
            </a:r>
            <a:r>
              <a:rPr lang="en-US" dirty="0"/>
              <a:t>);</a:t>
            </a:r>
            <a:r>
              <a:rPr lang="en-US" i="1" dirty="0"/>
              <a:t> </a:t>
            </a:r>
            <a:r>
              <a:rPr lang="en-US" dirty="0"/>
              <a:t>Acronym for </a:t>
            </a:r>
            <a:r>
              <a:rPr lang="en-US" sz="2400" b="1" dirty="0"/>
              <a:t>W</a:t>
            </a:r>
            <a:r>
              <a:rPr lang="en-US" sz="2400" dirty="0"/>
              <a:t>eighted </a:t>
            </a:r>
            <a:r>
              <a:rPr lang="en-US" sz="2400" b="1" dirty="0"/>
              <a:t>S</a:t>
            </a:r>
            <a:r>
              <a:rPr lang="en-US" sz="2400" dirty="0"/>
              <a:t>hortest </a:t>
            </a:r>
            <a:r>
              <a:rPr lang="en-US" sz="2400" b="1" dirty="0"/>
              <a:t>J</a:t>
            </a:r>
            <a:r>
              <a:rPr lang="en-US" sz="2400" dirty="0"/>
              <a:t>ob </a:t>
            </a:r>
            <a:r>
              <a:rPr lang="en-US" sz="2400" b="1" dirty="0"/>
              <a:t>F</a:t>
            </a:r>
            <a:r>
              <a:rPr lang="en-US" sz="2400" dirty="0"/>
              <a:t>irst</a:t>
            </a:r>
          </a:p>
          <a:p>
            <a:pPr marL="742950" lvl="1" indent="-285750">
              <a:buFont typeface="Arial" panose="020B0604020202020204" pitchFamily="34" charset="0"/>
              <a:buChar char="•"/>
            </a:pPr>
            <a:r>
              <a:rPr lang="en-US" sz="2000" dirty="0"/>
              <a:t>A Prioritization method used to determine the highest value work by comparing the ratio of </a:t>
            </a:r>
            <a:r>
              <a:rPr lang="en-US" sz="2000" b="1" i="1" dirty="0"/>
              <a:t>Delay Cost </a:t>
            </a:r>
            <a:r>
              <a:rPr lang="en-US" sz="2000" dirty="0"/>
              <a:t>and </a:t>
            </a:r>
            <a:r>
              <a:rPr lang="en-US" sz="2000" b="1" i="1" dirty="0"/>
              <a:t>Effort</a:t>
            </a:r>
            <a:r>
              <a:rPr lang="en-US" sz="2000" dirty="0"/>
              <a:t>. </a:t>
            </a:r>
          </a:p>
        </p:txBody>
      </p:sp>
      <p:sp>
        <p:nvSpPr>
          <p:cNvPr id="2" name="Title 1">
            <a:extLst>
              <a:ext uri="{FF2B5EF4-FFF2-40B4-BE49-F238E27FC236}">
                <a16:creationId xmlns:a16="http://schemas.microsoft.com/office/drawing/2014/main" id="{96D0030B-0537-555D-B99C-D968903CDDE1}"/>
              </a:ext>
            </a:extLst>
          </p:cNvPr>
          <p:cNvSpPr>
            <a:spLocks noGrp="1"/>
          </p:cNvSpPr>
          <p:nvPr>
            <p:ph type="title"/>
          </p:nvPr>
        </p:nvSpPr>
        <p:spPr>
          <a:xfrm>
            <a:off x="838200" y="365125"/>
            <a:ext cx="10515600" cy="1325563"/>
          </a:xfrm>
        </p:spPr>
        <p:txBody>
          <a:bodyPr/>
          <a:lstStyle/>
          <a:p>
            <a:r>
              <a:rPr lang="en-US" dirty="0"/>
              <a:t>Introduction to WSJF</a:t>
            </a:r>
          </a:p>
        </p:txBody>
      </p:sp>
      <p:grpSp>
        <p:nvGrpSpPr>
          <p:cNvPr id="15" name="Group 14">
            <a:extLst>
              <a:ext uri="{FF2B5EF4-FFF2-40B4-BE49-F238E27FC236}">
                <a16:creationId xmlns:a16="http://schemas.microsoft.com/office/drawing/2014/main" id="{1108CC12-0420-A9B6-8A88-737ADD549B7E}"/>
              </a:ext>
            </a:extLst>
          </p:cNvPr>
          <p:cNvGrpSpPr/>
          <p:nvPr/>
        </p:nvGrpSpPr>
        <p:grpSpPr>
          <a:xfrm>
            <a:off x="6696891" y="3429000"/>
            <a:ext cx="5172892" cy="1649354"/>
            <a:chOff x="6383383" y="3951515"/>
            <a:chExt cx="5172892" cy="1649354"/>
          </a:xfrm>
        </p:grpSpPr>
        <p:sp>
          <p:nvSpPr>
            <p:cNvPr id="3" name="Rectangle 2">
              <a:extLst>
                <a:ext uri="{FF2B5EF4-FFF2-40B4-BE49-F238E27FC236}">
                  <a16:creationId xmlns:a16="http://schemas.microsoft.com/office/drawing/2014/main" id="{747CF57D-95C3-736A-DB5C-7547281DAD2C}"/>
                </a:ext>
              </a:extLst>
            </p:cNvPr>
            <p:cNvSpPr/>
            <p:nvPr/>
          </p:nvSpPr>
          <p:spPr>
            <a:xfrm>
              <a:off x="6383383" y="3951515"/>
              <a:ext cx="5172892" cy="1649354"/>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24A56C57-C63A-D28D-389B-0BDF8B293B00}"/>
                </a:ext>
              </a:extLst>
            </p:cNvPr>
            <p:cNvSpPr txBox="1"/>
            <p:nvPr/>
          </p:nvSpPr>
          <p:spPr>
            <a:xfrm>
              <a:off x="9355535" y="4916919"/>
              <a:ext cx="1792478" cy="369332"/>
            </a:xfrm>
            <a:prstGeom prst="rect">
              <a:avLst/>
            </a:prstGeom>
            <a:noFill/>
          </p:spPr>
          <p:txBody>
            <a:bodyPr wrap="none" rtlCol="0">
              <a:spAutoFit/>
            </a:bodyPr>
            <a:lstStyle/>
            <a:p>
              <a:r>
                <a:rPr lang="en-US" dirty="0">
                  <a:latin typeface="Montserrat SemiBold" pitchFamily="2" charset="0"/>
                </a:rPr>
                <a:t>= WSJF Score</a:t>
              </a:r>
            </a:p>
          </p:txBody>
        </p:sp>
        <p:grpSp>
          <p:nvGrpSpPr>
            <p:cNvPr id="14" name="Group 13">
              <a:extLst>
                <a:ext uri="{FF2B5EF4-FFF2-40B4-BE49-F238E27FC236}">
                  <a16:creationId xmlns:a16="http://schemas.microsoft.com/office/drawing/2014/main" id="{2F5FFD24-5DD6-BB24-C101-8B6DAFCD642D}"/>
                </a:ext>
              </a:extLst>
            </p:cNvPr>
            <p:cNvGrpSpPr/>
            <p:nvPr/>
          </p:nvGrpSpPr>
          <p:grpSpPr>
            <a:xfrm>
              <a:off x="6587823" y="4781576"/>
              <a:ext cx="2749041" cy="794146"/>
              <a:chOff x="5464417" y="4259061"/>
              <a:chExt cx="2749041" cy="794146"/>
            </a:xfrm>
          </p:grpSpPr>
          <p:cxnSp>
            <p:nvCxnSpPr>
              <p:cNvPr id="6" name="Straight Connector 5">
                <a:extLst>
                  <a:ext uri="{FF2B5EF4-FFF2-40B4-BE49-F238E27FC236}">
                    <a16:creationId xmlns:a16="http://schemas.microsoft.com/office/drawing/2014/main" id="{D7F8C433-30D1-F228-72C3-F7EC83F17160}"/>
                  </a:ext>
                </a:extLst>
              </p:cNvPr>
              <p:cNvCxnSpPr>
                <a:cxnSpLocks/>
              </p:cNvCxnSpPr>
              <p:nvPr/>
            </p:nvCxnSpPr>
            <p:spPr>
              <a:xfrm flipV="1">
                <a:off x="5464417" y="4653540"/>
                <a:ext cx="2749041" cy="715"/>
              </a:xfrm>
              <a:prstGeom prst="line">
                <a:avLst/>
              </a:prstGeom>
            </p:spPr>
            <p:style>
              <a:lnRef idx="2">
                <a:schemeClr val="dk1"/>
              </a:lnRef>
              <a:fillRef idx="0">
                <a:schemeClr val="dk1"/>
              </a:fillRef>
              <a:effectRef idx="1">
                <a:schemeClr val="dk1"/>
              </a:effectRef>
              <a:fontRef idx="minor">
                <a:schemeClr val="tx1"/>
              </a:fontRef>
            </p:style>
          </p:cxnSp>
          <p:sp>
            <p:nvSpPr>
              <p:cNvPr id="7" name="TextBox 6">
                <a:extLst>
                  <a:ext uri="{FF2B5EF4-FFF2-40B4-BE49-F238E27FC236}">
                    <a16:creationId xmlns:a16="http://schemas.microsoft.com/office/drawing/2014/main" id="{51C71331-5820-CD7B-B44C-1854835F9CDC}"/>
                  </a:ext>
                </a:extLst>
              </p:cNvPr>
              <p:cNvSpPr txBox="1"/>
              <p:nvPr/>
            </p:nvSpPr>
            <p:spPr>
              <a:xfrm>
                <a:off x="6394961" y="4683875"/>
                <a:ext cx="851515" cy="369332"/>
              </a:xfrm>
              <a:prstGeom prst="rect">
                <a:avLst/>
              </a:prstGeom>
              <a:noFill/>
            </p:spPr>
            <p:txBody>
              <a:bodyPr wrap="none" rtlCol="0">
                <a:spAutoFit/>
              </a:bodyPr>
              <a:lstStyle/>
              <a:p>
                <a:r>
                  <a:rPr lang="en-US" dirty="0">
                    <a:latin typeface="Montserrat SemiBold" pitchFamily="2" charset="0"/>
                  </a:rPr>
                  <a:t>Effort</a:t>
                </a:r>
              </a:p>
            </p:txBody>
          </p:sp>
          <p:sp>
            <p:nvSpPr>
              <p:cNvPr id="9" name="TextBox 8">
                <a:extLst>
                  <a:ext uri="{FF2B5EF4-FFF2-40B4-BE49-F238E27FC236}">
                    <a16:creationId xmlns:a16="http://schemas.microsoft.com/office/drawing/2014/main" id="{11A02E62-DC61-F630-6F80-7275AEAFF0E8}"/>
                  </a:ext>
                </a:extLst>
              </p:cNvPr>
              <p:cNvSpPr txBox="1"/>
              <p:nvPr/>
            </p:nvSpPr>
            <p:spPr>
              <a:xfrm>
                <a:off x="6096000" y="4259061"/>
                <a:ext cx="1449436" cy="369332"/>
              </a:xfrm>
              <a:prstGeom prst="rect">
                <a:avLst/>
              </a:prstGeom>
              <a:noFill/>
            </p:spPr>
            <p:txBody>
              <a:bodyPr wrap="none" rtlCol="0">
                <a:spAutoFit/>
              </a:bodyPr>
              <a:lstStyle/>
              <a:p>
                <a:r>
                  <a:rPr lang="en-US" dirty="0">
                    <a:latin typeface="Montserrat SemiBold" pitchFamily="2" charset="0"/>
                  </a:rPr>
                  <a:t>Delay Cost</a:t>
                </a:r>
              </a:p>
            </p:txBody>
          </p:sp>
        </p:grpSp>
        <p:sp>
          <p:nvSpPr>
            <p:cNvPr id="10" name="TextBox 9">
              <a:extLst>
                <a:ext uri="{FF2B5EF4-FFF2-40B4-BE49-F238E27FC236}">
                  <a16:creationId xmlns:a16="http://schemas.microsoft.com/office/drawing/2014/main" id="{E729BF5A-39AF-3A2D-E71D-9E11605F0750}"/>
                </a:ext>
              </a:extLst>
            </p:cNvPr>
            <p:cNvSpPr txBox="1"/>
            <p:nvPr/>
          </p:nvSpPr>
          <p:spPr>
            <a:xfrm>
              <a:off x="7716120" y="3989364"/>
              <a:ext cx="2507418" cy="461665"/>
            </a:xfrm>
            <a:prstGeom prst="rect">
              <a:avLst/>
            </a:prstGeom>
            <a:noFill/>
          </p:spPr>
          <p:txBody>
            <a:bodyPr wrap="none" rtlCol="0">
              <a:spAutoFit/>
            </a:bodyPr>
            <a:lstStyle/>
            <a:p>
              <a:r>
                <a:rPr lang="en-US" sz="2400" dirty="0">
                  <a:latin typeface="Montserrat SemiBold" pitchFamily="2" charset="0"/>
                </a:rPr>
                <a:t>WSJF Formula</a:t>
              </a:r>
            </a:p>
          </p:txBody>
        </p:sp>
      </p:grpSp>
      <p:sp>
        <p:nvSpPr>
          <p:cNvPr id="27" name="TextBox 26">
            <a:extLst>
              <a:ext uri="{FF2B5EF4-FFF2-40B4-BE49-F238E27FC236}">
                <a16:creationId xmlns:a16="http://schemas.microsoft.com/office/drawing/2014/main" id="{0217D469-35B0-35EF-5A38-1A4D6136BB80}"/>
              </a:ext>
            </a:extLst>
          </p:cNvPr>
          <p:cNvSpPr txBox="1"/>
          <p:nvPr/>
        </p:nvSpPr>
        <p:spPr>
          <a:xfrm>
            <a:off x="1277096" y="3533444"/>
            <a:ext cx="5056743" cy="1477328"/>
          </a:xfrm>
          <a:prstGeom prst="rect">
            <a:avLst/>
          </a:prstGeom>
          <a:noFill/>
        </p:spPr>
        <p:txBody>
          <a:bodyPr wrap="square" rtlCol="0">
            <a:spAutoFit/>
          </a:bodyPr>
          <a:lstStyle/>
          <a:p>
            <a:r>
              <a:rPr lang="en-US" i="1" dirty="0"/>
              <a:t>For each item in the list, we need to calculate a WSJF Score, using a consistent formula. </a:t>
            </a:r>
          </a:p>
          <a:p>
            <a:endParaRPr lang="en-US" i="1" dirty="0"/>
          </a:p>
          <a:p>
            <a:r>
              <a:rPr lang="en-US" i="1" dirty="0"/>
              <a:t>To do so, we need to determine each item’s Delay Cost (aka “Cost of Delay”), and Effort. </a:t>
            </a:r>
          </a:p>
        </p:txBody>
      </p:sp>
    </p:spTree>
    <p:extLst>
      <p:ext uri="{BB962C8B-B14F-4D97-AF65-F5344CB8AC3E}">
        <p14:creationId xmlns:p14="http://schemas.microsoft.com/office/powerpoint/2010/main" val="7225121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B949FB-E985-2E4D-FE52-39B8F890376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C558649-6BDA-17F0-E87D-470440A266A2}"/>
              </a:ext>
            </a:extLst>
          </p:cNvPr>
          <p:cNvSpPr>
            <a:spLocks noGrp="1"/>
          </p:cNvSpPr>
          <p:nvPr>
            <p:ph type="title"/>
          </p:nvPr>
        </p:nvSpPr>
        <p:spPr>
          <a:xfrm>
            <a:off x="838200" y="365125"/>
            <a:ext cx="10515600" cy="1325563"/>
          </a:xfrm>
        </p:spPr>
        <p:txBody>
          <a:bodyPr vert="horz" lIns="91440" tIns="45720" rIns="91440" bIns="45720" rtlCol="0" anchor="ctr">
            <a:normAutofit/>
          </a:bodyPr>
          <a:lstStyle/>
          <a:p>
            <a:r>
              <a:rPr lang="en-US" b="0" kern="1200">
                <a:latin typeface="Montserrat SemiBold" pitchFamily="2" charset="0"/>
                <a:ea typeface="Cardo" panose="02020600000000000000" pitchFamily="18" charset="-79"/>
                <a:cs typeface="Cardo" panose="02020600000000000000" pitchFamily="18" charset="-79"/>
              </a:rPr>
              <a:t>When to Use</a:t>
            </a:r>
          </a:p>
        </p:txBody>
      </p:sp>
      <p:graphicFrame>
        <p:nvGraphicFramePr>
          <p:cNvPr id="8" name="TextBox 4">
            <a:extLst>
              <a:ext uri="{FF2B5EF4-FFF2-40B4-BE49-F238E27FC236}">
                <a16:creationId xmlns:a16="http://schemas.microsoft.com/office/drawing/2014/main" id="{2B9437ED-C23B-07A0-0229-7BAB1751A79C}"/>
              </a:ext>
            </a:extLst>
          </p:cNvPr>
          <p:cNvGraphicFramePr/>
          <p:nvPr>
            <p:extLst>
              <p:ext uri="{D42A27DB-BD31-4B8C-83A1-F6EECF244321}">
                <p14:modId xmlns:p14="http://schemas.microsoft.com/office/powerpoint/2010/main" val="3158510598"/>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675684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926E99-1E9F-0BC9-3122-BF474B8F8B53}"/>
              </a:ext>
            </a:extLst>
          </p:cNvPr>
          <p:cNvSpPr>
            <a:spLocks noGrp="1"/>
          </p:cNvSpPr>
          <p:nvPr>
            <p:ph type="title"/>
          </p:nvPr>
        </p:nvSpPr>
        <p:spPr/>
        <p:txBody>
          <a:bodyPr/>
          <a:lstStyle/>
          <a:p>
            <a:r>
              <a:rPr lang="en-US" dirty="0"/>
              <a:t>Calculating WSJF</a:t>
            </a:r>
          </a:p>
        </p:txBody>
      </p:sp>
      <p:sp>
        <p:nvSpPr>
          <p:cNvPr id="3" name="Text Placeholder 2">
            <a:extLst>
              <a:ext uri="{FF2B5EF4-FFF2-40B4-BE49-F238E27FC236}">
                <a16:creationId xmlns:a16="http://schemas.microsoft.com/office/drawing/2014/main" id="{079B3C88-15B4-0663-6CF5-BC4D9DDB345E}"/>
              </a:ext>
            </a:extLst>
          </p:cNvPr>
          <p:cNvSpPr>
            <a:spLocks noGrp="1"/>
          </p:cNvSpPr>
          <p:nvPr>
            <p:ph type="body" idx="1"/>
          </p:nvPr>
        </p:nvSpPr>
        <p:spPr/>
        <p:txBody>
          <a:bodyPr/>
          <a:lstStyle/>
          <a:p>
            <a:r>
              <a:rPr lang="en-US" dirty="0">
                <a:solidFill>
                  <a:schemeClr val="tx2"/>
                </a:solidFill>
              </a:rPr>
              <a:t>Variables and Scoring</a:t>
            </a:r>
          </a:p>
        </p:txBody>
      </p:sp>
    </p:spTree>
    <p:extLst>
      <p:ext uri="{BB962C8B-B14F-4D97-AF65-F5344CB8AC3E}">
        <p14:creationId xmlns:p14="http://schemas.microsoft.com/office/powerpoint/2010/main" val="7171916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62FE79-F9E1-5AEA-A059-1C4354A419D0}"/>
              </a:ext>
            </a:extLst>
          </p:cNvPr>
          <p:cNvSpPr>
            <a:spLocks noGrp="1"/>
          </p:cNvSpPr>
          <p:nvPr>
            <p:ph type="title"/>
          </p:nvPr>
        </p:nvSpPr>
        <p:spPr/>
        <p:txBody>
          <a:bodyPr/>
          <a:lstStyle/>
          <a:p>
            <a:r>
              <a:rPr lang="en-US" dirty="0"/>
              <a:t>Delay Cost</a:t>
            </a:r>
          </a:p>
        </p:txBody>
      </p:sp>
      <p:sp>
        <p:nvSpPr>
          <p:cNvPr id="3" name="Content Placeholder 2">
            <a:extLst>
              <a:ext uri="{FF2B5EF4-FFF2-40B4-BE49-F238E27FC236}">
                <a16:creationId xmlns:a16="http://schemas.microsoft.com/office/drawing/2014/main" id="{2F18B3AC-E15B-E34F-0A11-B357D9254AED}"/>
              </a:ext>
            </a:extLst>
          </p:cNvPr>
          <p:cNvSpPr>
            <a:spLocks noGrp="1"/>
          </p:cNvSpPr>
          <p:nvPr>
            <p:ph idx="1"/>
          </p:nvPr>
        </p:nvSpPr>
        <p:spPr>
          <a:xfrm>
            <a:off x="838200" y="1825625"/>
            <a:ext cx="10848584" cy="4351338"/>
          </a:xfrm>
        </p:spPr>
        <p:txBody>
          <a:bodyPr>
            <a:normAutofit/>
          </a:bodyPr>
          <a:lstStyle/>
          <a:p>
            <a:pPr marL="0" indent="0">
              <a:buNone/>
            </a:pPr>
            <a:r>
              <a:rPr lang="en-US" dirty="0"/>
              <a:t>Is the sum of three variables: </a:t>
            </a:r>
            <a:r>
              <a:rPr lang="en-US" i="1" dirty="0"/>
              <a:t>Value, Urgency, Safer/Better</a:t>
            </a:r>
            <a:r>
              <a:rPr lang="en-US" dirty="0"/>
              <a:t>.</a:t>
            </a:r>
          </a:p>
          <a:p>
            <a:pPr marL="0" indent="0">
              <a:buNone/>
            </a:pPr>
            <a:endParaRPr lang="en-US" sz="1100" dirty="0"/>
          </a:p>
          <a:p>
            <a:pPr marL="0" indent="0">
              <a:buNone/>
            </a:pPr>
            <a:endParaRPr lang="en-US" sz="2000" b="1" dirty="0"/>
          </a:p>
          <a:p>
            <a:pPr marL="0" indent="0">
              <a:buNone/>
            </a:pPr>
            <a:r>
              <a:rPr lang="en-US" sz="2000" b="1" dirty="0"/>
              <a:t>Value</a:t>
            </a:r>
            <a:endParaRPr lang="en-US" sz="2000" dirty="0"/>
          </a:p>
          <a:p>
            <a:pPr marL="0" indent="0">
              <a:buNone/>
              <a:tabLst>
                <a:tab pos="223838" algn="l"/>
              </a:tabLst>
            </a:pPr>
            <a:r>
              <a:rPr lang="en-US" sz="1800" dirty="0"/>
              <a:t>	</a:t>
            </a:r>
            <a:r>
              <a:rPr lang="en-US" sz="1400" dirty="0"/>
              <a:t>How much value will will it bring? </a:t>
            </a:r>
            <a:r>
              <a:rPr lang="en-US" sz="1400" b="0" dirty="0"/>
              <a:t>Customer Satisfaction, </a:t>
            </a:r>
          </a:p>
          <a:p>
            <a:pPr marL="0" indent="0">
              <a:buNone/>
              <a:tabLst>
                <a:tab pos="223838" algn="l"/>
              </a:tabLst>
            </a:pPr>
            <a:r>
              <a:rPr lang="en-US" sz="1400" b="0" dirty="0"/>
              <a:t>	Increased Revenue, Decreased Expenditure</a:t>
            </a:r>
          </a:p>
          <a:p>
            <a:pPr marL="0" indent="0">
              <a:buNone/>
            </a:pPr>
            <a:r>
              <a:rPr lang="en-US" sz="2000" b="1" dirty="0"/>
              <a:t>Urgency</a:t>
            </a:r>
            <a:endParaRPr lang="en-US" sz="2000" dirty="0"/>
          </a:p>
          <a:p>
            <a:pPr marL="236538" indent="-236538">
              <a:buNone/>
            </a:pPr>
            <a:r>
              <a:rPr lang="en-US" sz="1400" dirty="0"/>
              <a:t>	How Urgent is the item? Now…,  By end of…, At some point…</a:t>
            </a:r>
          </a:p>
          <a:p>
            <a:pPr marL="0" indent="0">
              <a:buNone/>
            </a:pPr>
            <a:r>
              <a:rPr lang="en-US" sz="2000" b="1" dirty="0"/>
              <a:t>Safer/Better</a:t>
            </a:r>
          </a:p>
          <a:p>
            <a:pPr marL="0" indent="0">
              <a:buNone/>
              <a:tabLst>
                <a:tab pos="223838" algn="l"/>
              </a:tabLst>
            </a:pPr>
            <a:r>
              <a:rPr lang="en-US" sz="1400" dirty="0"/>
              <a:t>	How much Safer/Better will we be? Reduced Risk, Unlocked Opportunity, Faster Delivery</a:t>
            </a:r>
          </a:p>
        </p:txBody>
      </p:sp>
      <p:grpSp>
        <p:nvGrpSpPr>
          <p:cNvPr id="4" name="Group 3">
            <a:extLst>
              <a:ext uri="{FF2B5EF4-FFF2-40B4-BE49-F238E27FC236}">
                <a16:creationId xmlns:a16="http://schemas.microsoft.com/office/drawing/2014/main" id="{ADC0D542-E571-CB84-E4FA-D62EB3129D98}"/>
              </a:ext>
            </a:extLst>
          </p:cNvPr>
          <p:cNvGrpSpPr/>
          <p:nvPr/>
        </p:nvGrpSpPr>
        <p:grpSpPr>
          <a:xfrm>
            <a:off x="6696891" y="3026305"/>
            <a:ext cx="5172892" cy="1649354"/>
            <a:chOff x="6383383" y="3951515"/>
            <a:chExt cx="5172892" cy="1649354"/>
          </a:xfrm>
        </p:grpSpPr>
        <p:sp>
          <p:nvSpPr>
            <p:cNvPr id="5" name="Rectangle 4">
              <a:extLst>
                <a:ext uri="{FF2B5EF4-FFF2-40B4-BE49-F238E27FC236}">
                  <a16:creationId xmlns:a16="http://schemas.microsoft.com/office/drawing/2014/main" id="{685A491F-C0C8-D07D-0A00-B742965C5809}"/>
                </a:ext>
              </a:extLst>
            </p:cNvPr>
            <p:cNvSpPr/>
            <p:nvPr/>
          </p:nvSpPr>
          <p:spPr>
            <a:xfrm>
              <a:off x="6383383" y="3951515"/>
              <a:ext cx="5172892" cy="1649354"/>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DD0E45BB-243F-CBB1-F845-00D24C1148FF}"/>
                </a:ext>
              </a:extLst>
            </p:cNvPr>
            <p:cNvSpPr txBox="1"/>
            <p:nvPr/>
          </p:nvSpPr>
          <p:spPr>
            <a:xfrm>
              <a:off x="9355535" y="4916919"/>
              <a:ext cx="1792478" cy="369332"/>
            </a:xfrm>
            <a:prstGeom prst="rect">
              <a:avLst/>
            </a:prstGeom>
            <a:noFill/>
          </p:spPr>
          <p:txBody>
            <a:bodyPr wrap="none" rtlCol="0">
              <a:spAutoFit/>
            </a:bodyPr>
            <a:lstStyle/>
            <a:p>
              <a:r>
                <a:rPr lang="en-US" dirty="0">
                  <a:solidFill>
                    <a:schemeClr val="accent2"/>
                  </a:solidFill>
                  <a:latin typeface="Montserrat SemiBold" pitchFamily="2" charset="0"/>
                </a:rPr>
                <a:t>= WSJF Score</a:t>
              </a:r>
            </a:p>
          </p:txBody>
        </p:sp>
        <p:grpSp>
          <p:nvGrpSpPr>
            <p:cNvPr id="7" name="Group 6">
              <a:extLst>
                <a:ext uri="{FF2B5EF4-FFF2-40B4-BE49-F238E27FC236}">
                  <a16:creationId xmlns:a16="http://schemas.microsoft.com/office/drawing/2014/main" id="{502A85D7-9C93-3B65-945B-59797F79F74C}"/>
                </a:ext>
              </a:extLst>
            </p:cNvPr>
            <p:cNvGrpSpPr/>
            <p:nvPr/>
          </p:nvGrpSpPr>
          <p:grpSpPr>
            <a:xfrm>
              <a:off x="6587823" y="4585966"/>
              <a:ext cx="2749041" cy="989756"/>
              <a:chOff x="5464417" y="4063451"/>
              <a:chExt cx="2749041" cy="989756"/>
            </a:xfrm>
          </p:grpSpPr>
          <p:cxnSp>
            <p:nvCxnSpPr>
              <p:cNvPr id="9" name="Straight Connector 8">
                <a:extLst>
                  <a:ext uri="{FF2B5EF4-FFF2-40B4-BE49-F238E27FC236}">
                    <a16:creationId xmlns:a16="http://schemas.microsoft.com/office/drawing/2014/main" id="{243F3462-3AF6-E653-1D34-43CA11A44066}"/>
                  </a:ext>
                </a:extLst>
              </p:cNvPr>
              <p:cNvCxnSpPr>
                <a:cxnSpLocks/>
              </p:cNvCxnSpPr>
              <p:nvPr/>
            </p:nvCxnSpPr>
            <p:spPr>
              <a:xfrm flipV="1">
                <a:off x="5464417" y="4653540"/>
                <a:ext cx="2749041" cy="715"/>
              </a:xfrm>
              <a:prstGeom prst="line">
                <a:avLst/>
              </a:prstGeom>
            </p:spPr>
            <p:style>
              <a:lnRef idx="2">
                <a:schemeClr val="dk1"/>
              </a:lnRef>
              <a:fillRef idx="0">
                <a:schemeClr val="dk1"/>
              </a:fillRef>
              <a:effectRef idx="1">
                <a:schemeClr val="dk1"/>
              </a:effectRef>
              <a:fontRef idx="minor">
                <a:schemeClr val="tx1"/>
              </a:fontRef>
            </p:style>
          </p:cxnSp>
          <p:sp>
            <p:nvSpPr>
              <p:cNvPr id="10" name="TextBox 9">
                <a:extLst>
                  <a:ext uri="{FF2B5EF4-FFF2-40B4-BE49-F238E27FC236}">
                    <a16:creationId xmlns:a16="http://schemas.microsoft.com/office/drawing/2014/main" id="{751F6F30-D760-7339-3878-92EAB14C76A5}"/>
                  </a:ext>
                </a:extLst>
              </p:cNvPr>
              <p:cNvSpPr txBox="1"/>
              <p:nvPr/>
            </p:nvSpPr>
            <p:spPr>
              <a:xfrm>
                <a:off x="6394961" y="4683875"/>
                <a:ext cx="851515" cy="369332"/>
              </a:xfrm>
              <a:prstGeom prst="rect">
                <a:avLst/>
              </a:prstGeom>
              <a:noFill/>
            </p:spPr>
            <p:txBody>
              <a:bodyPr wrap="none" rtlCol="0">
                <a:spAutoFit/>
              </a:bodyPr>
              <a:lstStyle/>
              <a:p>
                <a:r>
                  <a:rPr lang="en-US" dirty="0">
                    <a:solidFill>
                      <a:schemeClr val="accent2"/>
                    </a:solidFill>
                    <a:latin typeface="Montserrat SemiBold" pitchFamily="2" charset="0"/>
                  </a:rPr>
                  <a:t>Effort</a:t>
                </a:r>
              </a:p>
            </p:txBody>
          </p:sp>
          <p:sp>
            <p:nvSpPr>
              <p:cNvPr id="11" name="TextBox 10">
                <a:extLst>
                  <a:ext uri="{FF2B5EF4-FFF2-40B4-BE49-F238E27FC236}">
                    <a16:creationId xmlns:a16="http://schemas.microsoft.com/office/drawing/2014/main" id="{F8B7D06D-EE4F-97D9-6CDF-D41856A2E0D2}"/>
                  </a:ext>
                </a:extLst>
              </p:cNvPr>
              <p:cNvSpPr txBox="1"/>
              <p:nvPr/>
            </p:nvSpPr>
            <p:spPr>
              <a:xfrm>
                <a:off x="5758352" y="4063451"/>
                <a:ext cx="2161169" cy="523220"/>
              </a:xfrm>
              <a:prstGeom prst="rect">
                <a:avLst/>
              </a:prstGeom>
              <a:noFill/>
            </p:spPr>
            <p:txBody>
              <a:bodyPr wrap="none" rtlCol="0">
                <a:spAutoFit/>
              </a:bodyPr>
              <a:lstStyle/>
              <a:p>
                <a:r>
                  <a:rPr lang="en-US" sz="2800" dirty="0">
                    <a:latin typeface="Montserrat SemiBold" pitchFamily="2" charset="0"/>
                  </a:rPr>
                  <a:t>Delay Cost</a:t>
                </a:r>
              </a:p>
            </p:txBody>
          </p:sp>
        </p:grpSp>
        <p:sp>
          <p:nvSpPr>
            <p:cNvPr id="8" name="TextBox 7">
              <a:extLst>
                <a:ext uri="{FF2B5EF4-FFF2-40B4-BE49-F238E27FC236}">
                  <a16:creationId xmlns:a16="http://schemas.microsoft.com/office/drawing/2014/main" id="{167A94FF-6437-E19C-BC59-E317C17EAE8F}"/>
                </a:ext>
              </a:extLst>
            </p:cNvPr>
            <p:cNvSpPr txBox="1"/>
            <p:nvPr/>
          </p:nvSpPr>
          <p:spPr>
            <a:xfrm>
              <a:off x="7716120" y="3989364"/>
              <a:ext cx="2507418" cy="461665"/>
            </a:xfrm>
            <a:prstGeom prst="rect">
              <a:avLst/>
            </a:prstGeom>
            <a:noFill/>
          </p:spPr>
          <p:txBody>
            <a:bodyPr wrap="none" rtlCol="0">
              <a:spAutoFit/>
            </a:bodyPr>
            <a:lstStyle/>
            <a:p>
              <a:r>
                <a:rPr lang="en-US" sz="2400" dirty="0">
                  <a:latin typeface="Montserrat SemiBold" pitchFamily="2" charset="0"/>
                </a:rPr>
                <a:t>WSJF Formula</a:t>
              </a:r>
            </a:p>
          </p:txBody>
        </p:sp>
      </p:grpSp>
    </p:spTree>
    <p:extLst>
      <p:ext uri="{BB962C8B-B14F-4D97-AF65-F5344CB8AC3E}">
        <p14:creationId xmlns:p14="http://schemas.microsoft.com/office/powerpoint/2010/main" val="18759538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10AFF0-413F-0B20-D8BE-64FCEAA751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5D50F6F-4D1F-82FB-2283-97425F7B927B}"/>
              </a:ext>
            </a:extLst>
          </p:cNvPr>
          <p:cNvSpPr>
            <a:spLocks noGrp="1"/>
          </p:cNvSpPr>
          <p:nvPr>
            <p:ph type="title"/>
          </p:nvPr>
        </p:nvSpPr>
        <p:spPr/>
        <p:txBody>
          <a:bodyPr/>
          <a:lstStyle/>
          <a:p>
            <a:r>
              <a:rPr lang="en-US" dirty="0"/>
              <a:t>Effort</a:t>
            </a:r>
          </a:p>
        </p:txBody>
      </p:sp>
      <p:sp>
        <p:nvSpPr>
          <p:cNvPr id="3" name="Content Placeholder 2">
            <a:extLst>
              <a:ext uri="{FF2B5EF4-FFF2-40B4-BE49-F238E27FC236}">
                <a16:creationId xmlns:a16="http://schemas.microsoft.com/office/drawing/2014/main" id="{C8FF849B-432D-1FB6-93A6-4E13A2C53F88}"/>
              </a:ext>
            </a:extLst>
          </p:cNvPr>
          <p:cNvSpPr>
            <a:spLocks noGrp="1"/>
          </p:cNvSpPr>
          <p:nvPr>
            <p:ph idx="1"/>
          </p:nvPr>
        </p:nvSpPr>
        <p:spPr/>
        <p:txBody>
          <a:bodyPr>
            <a:normAutofit/>
          </a:bodyPr>
          <a:lstStyle/>
          <a:p>
            <a:pPr marL="0" indent="0">
              <a:buNone/>
            </a:pPr>
            <a:r>
              <a:rPr lang="en-US" dirty="0"/>
              <a:t>Is an estimate of how much work this item represents.</a:t>
            </a:r>
          </a:p>
          <a:p>
            <a:pPr marL="0" indent="0">
              <a:buNone/>
            </a:pPr>
            <a:r>
              <a:rPr lang="en-US" dirty="0"/>
              <a:t>It represents all work associated with this item including: </a:t>
            </a:r>
          </a:p>
          <a:p>
            <a:pPr marL="458788" indent="0">
              <a:buNone/>
            </a:pPr>
            <a:r>
              <a:rPr lang="en-US" dirty="0"/>
              <a:t>planning, coordination, communications, development/build, deployment, quality assurance, and any post-deployment related work or follow-ups.</a:t>
            </a:r>
          </a:p>
          <a:p>
            <a:pPr marL="9525" indent="0">
              <a:buNone/>
            </a:pPr>
            <a:r>
              <a:rPr lang="en-US" dirty="0"/>
              <a:t>Effort </a:t>
            </a:r>
            <a:r>
              <a:rPr lang="en-US" i="1" dirty="0"/>
              <a:t>I</a:t>
            </a:r>
            <a:r>
              <a:rPr lang="en-US" b="1" i="1" dirty="0"/>
              <a:t>s not </a:t>
            </a:r>
            <a:r>
              <a:rPr lang="en-US" dirty="0"/>
              <a:t>duration</a:t>
            </a:r>
          </a:p>
          <a:p>
            <a:pPr marL="458788" indent="0">
              <a:buNone/>
            </a:pPr>
            <a:endParaRPr lang="en-US" sz="3200" dirty="0"/>
          </a:p>
        </p:txBody>
      </p:sp>
    </p:spTree>
    <p:extLst>
      <p:ext uri="{BB962C8B-B14F-4D97-AF65-F5344CB8AC3E}">
        <p14:creationId xmlns:p14="http://schemas.microsoft.com/office/powerpoint/2010/main" val="8137861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752C5D-599D-9DCD-2985-3EA8578A72D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3861A02-FA7E-D3A3-24A2-CED436148E8F}"/>
              </a:ext>
            </a:extLst>
          </p:cNvPr>
          <p:cNvSpPr>
            <a:spLocks noGrp="1"/>
          </p:cNvSpPr>
          <p:nvPr>
            <p:ph type="title"/>
          </p:nvPr>
        </p:nvSpPr>
        <p:spPr/>
        <p:txBody>
          <a:bodyPr/>
          <a:lstStyle/>
          <a:p>
            <a:r>
              <a:rPr lang="en-US" dirty="0"/>
              <a:t>How to Score</a:t>
            </a:r>
          </a:p>
        </p:txBody>
      </p:sp>
      <p:sp>
        <p:nvSpPr>
          <p:cNvPr id="3" name="Content Placeholder 2">
            <a:extLst>
              <a:ext uri="{FF2B5EF4-FFF2-40B4-BE49-F238E27FC236}">
                <a16:creationId xmlns:a16="http://schemas.microsoft.com/office/drawing/2014/main" id="{8B32C034-5638-80F7-62A4-8167B86EA164}"/>
              </a:ext>
            </a:extLst>
          </p:cNvPr>
          <p:cNvSpPr>
            <a:spLocks noGrp="1"/>
          </p:cNvSpPr>
          <p:nvPr>
            <p:ph idx="1"/>
          </p:nvPr>
        </p:nvSpPr>
        <p:spPr>
          <a:xfrm>
            <a:off x="838202" y="1825625"/>
            <a:ext cx="7887158" cy="1721806"/>
          </a:xfrm>
        </p:spPr>
        <p:txBody>
          <a:bodyPr>
            <a:normAutofit/>
          </a:bodyPr>
          <a:lstStyle/>
          <a:p>
            <a:pPr marL="0" indent="0">
              <a:buNone/>
            </a:pPr>
            <a:r>
              <a:rPr lang="en-US" dirty="0"/>
              <a:t>We’ll use Fibonacci values from 1 to 21 for relative scoring</a:t>
            </a:r>
          </a:p>
          <a:p>
            <a:pPr marL="0" indent="0">
              <a:buNone/>
            </a:pPr>
            <a:r>
              <a:rPr lang="en-US" sz="2000" dirty="0"/>
              <a:t>Relative scoring: each score is relative to each other, not relative to an external measurement. </a:t>
            </a:r>
          </a:p>
          <a:p>
            <a:pPr marL="0" indent="0">
              <a:buNone/>
            </a:pPr>
            <a:endParaRPr lang="en-US" dirty="0"/>
          </a:p>
          <a:p>
            <a:pPr marL="458788" indent="0">
              <a:buNone/>
            </a:pPr>
            <a:endParaRPr lang="en-US" sz="3200" dirty="0"/>
          </a:p>
        </p:txBody>
      </p:sp>
      <p:sp>
        <p:nvSpPr>
          <p:cNvPr id="4" name="TextBox 3">
            <a:extLst>
              <a:ext uri="{FF2B5EF4-FFF2-40B4-BE49-F238E27FC236}">
                <a16:creationId xmlns:a16="http://schemas.microsoft.com/office/drawing/2014/main" id="{02B1EEF0-5424-1CDF-9012-232C95AFA9EF}"/>
              </a:ext>
            </a:extLst>
          </p:cNvPr>
          <p:cNvSpPr txBox="1"/>
          <p:nvPr/>
        </p:nvSpPr>
        <p:spPr>
          <a:xfrm>
            <a:off x="9033831" y="1908413"/>
            <a:ext cx="2919470" cy="4185761"/>
          </a:xfrm>
          <a:prstGeom prst="rect">
            <a:avLst/>
          </a:prstGeom>
          <a:solidFill>
            <a:schemeClr val="bg1"/>
          </a:solidFill>
        </p:spPr>
        <p:txBody>
          <a:bodyPr wrap="square" rtlCol="0">
            <a:spAutoFit/>
          </a:bodyPr>
          <a:lstStyle/>
          <a:p>
            <a:r>
              <a:rPr lang="en-US" sz="3200" dirty="0"/>
              <a:t>Fibonacci</a:t>
            </a:r>
            <a:r>
              <a:rPr lang="en-US" dirty="0"/>
              <a:t> was a mathematician who identified a number sequence where each number is based on the sum of the two prior numbers.  </a:t>
            </a:r>
          </a:p>
          <a:p>
            <a:endParaRPr lang="en-US" dirty="0"/>
          </a:p>
          <a:p>
            <a:r>
              <a:rPr lang="en-US" dirty="0"/>
              <a:t>The sequence is associated with spirals and is found commonly in nature.</a:t>
            </a:r>
          </a:p>
          <a:p>
            <a:endParaRPr lang="en-US" dirty="0"/>
          </a:p>
          <a:p>
            <a:r>
              <a:rPr lang="en-US" dirty="0"/>
              <a:t>1, 2, 3, 5, 8, 13, 21</a:t>
            </a:r>
          </a:p>
          <a:p>
            <a:r>
              <a:rPr lang="en-US" dirty="0"/>
              <a:t>(1+2 = 3, 3+5 = 8, </a:t>
            </a:r>
            <a:r>
              <a:rPr lang="en-US" dirty="0" err="1"/>
              <a:t>etc</a:t>
            </a:r>
            <a:r>
              <a:rPr lang="en-US" dirty="0"/>
              <a:t>…)</a:t>
            </a:r>
          </a:p>
        </p:txBody>
      </p:sp>
      <p:sp>
        <p:nvSpPr>
          <p:cNvPr id="5" name="TextBox 4">
            <a:extLst>
              <a:ext uri="{FF2B5EF4-FFF2-40B4-BE49-F238E27FC236}">
                <a16:creationId xmlns:a16="http://schemas.microsoft.com/office/drawing/2014/main" id="{83E7A276-05AF-9F42-5354-260326615DE6}"/>
              </a:ext>
            </a:extLst>
          </p:cNvPr>
          <p:cNvSpPr txBox="1"/>
          <p:nvPr/>
        </p:nvSpPr>
        <p:spPr>
          <a:xfrm>
            <a:off x="2609672" y="3673521"/>
            <a:ext cx="1598771" cy="1477328"/>
          </a:xfrm>
          <a:prstGeom prst="rect">
            <a:avLst/>
          </a:prstGeom>
          <a:noFill/>
        </p:spPr>
        <p:txBody>
          <a:bodyPr wrap="none" rtlCol="0">
            <a:spAutoFit/>
          </a:bodyPr>
          <a:lstStyle/>
          <a:p>
            <a:pPr algn="r"/>
            <a:r>
              <a:rPr lang="en-US" b="1" dirty="0"/>
              <a:t>Value:</a:t>
            </a:r>
            <a:r>
              <a:rPr lang="en-US" dirty="0"/>
              <a:t> </a:t>
            </a:r>
          </a:p>
          <a:p>
            <a:pPr algn="r"/>
            <a:r>
              <a:rPr lang="en-US" b="1" dirty="0"/>
              <a:t>Urgency:</a:t>
            </a:r>
            <a:r>
              <a:rPr lang="en-US" dirty="0"/>
              <a:t> </a:t>
            </a:r>
          </a:p>
          <a:p>
            <a:pPr marL="2692400" indent="-2682875" algn="r">
              <a:buNone/>
            </a:pPr>
            <a:r>
              <a:rPr lang="en-US" b="1" dirty="0"/>
              <a:t>Safer/Better: </a:t>
            </a:r>
            <a:endParaRPr lang="en-US" dirty="0"/>
          </a:p>
          <a:p>
            <a:pPr marL="2692400" indent="-2682875" algn="r">
              <a:buNone/>
            </a:pPr>
            <a:endParaRPr lang="en-US" b="1" dirty="0"/>
          </a:p>
          <a:p>
            <a:pPr marL="2692400" indent="-2682875" algn="r">
              <a:buNone/>
            </a:pPr>
            <a:r>
              <a:rPr lang="en-US" b="1" dirty="0"/>
              <a:t>Effort:</a:t>
            </a:r>
            <a:r>
              <a:rPr lang="en-US" dirty="0"/>
              <a:t> </a:t>
            </a:r>
          </a:p>
        </p:txBody>
      </p:sp>
      <p:sp>
        <p:nvSpPr>
          <p:cNvPr id="6" name="TextBox 5">
            <a:extLst>
              <a:ext uri="{FF2B5EF4-FFF2-40B4-BE49-F238E27FC236}">
                <a16:creationId xmlns:a16="http://schemas.microsoft.com/office/drawing/2014/main" id="{1D1CEDDD-B3D2-9C72-8862-082AC63AD39D}"/>
              </a:ext>
            </a:extLst>
          </p:cNvPr>
          <p:cNvSpPr txBox="1"/>
          <p:nvPr/>
        </p:nvSpPr>
        <p:spPr>
          <a:xfrm>
            <a:off x="4109291" y="3689442"/>
            <a:ext cx="4078424" cy="1754326"/>
          </a:xfrm>
          <a:prstGeom prst="rect">
            <a:avLst/>
          </a:prstGeom>
          <a:noFill/>
        </p:spPr>
        <p:txBody>
          <a:bodyPr wrap="none" rtlCol="0">
            <a:spAutoFit/>
          </a:bodyPr>
          <a:lstStyle/>
          <a:p>
            <a:r>
              <a:rPr lang="en-US" dirty="0"/>
              <a:t>1: Low Value	21: The Most Value</a:t>
            </a:r>
          </a:p>
          <a:p>
            <a:r>
              <a:rPr lang="en-US" dirty="0"/>
              <a:t>1: Low Urgency	21: Starts Now</a:t>
            </a:r>
          </a:p>
          <a:p>
            <a:r>
              <a:rPr lang="en-US" dirty="0"/>
              <a:t>1: Low Impact	21: Very High Impact</a:t>
            </a:r>
          </a:p>
          <a:p>
            <a:pPr marL="2692400" indent="-2682875">
              <a:buNone/>
            </a:pPr>
            <a:endParaRPr lang="en-US" dirty="0"/>
          </a:p>
          <a:p>
            <a:pPr marL="1838325" indent="-1828800">
              <a:buNone/>
            </a:pPr>
            <a:r>
              <a:rPr lang="en-US" dirty="0"/>
              <a:t>1: Low Effort	21: Very, Very Large</a:t>
            </a:r>
          </a:p>
          <a:p>
            <a:endParaRPr lang="en-US" dirty="0"/>
          </a:p>
        </p:txBody>
      </p:sp>
      <p:sp>
        <p:nvSpPr>
          <p:cNvPr id="7" name="TextBox 6">
            <a:extLst>
              <a:ext uri="{FF2B5EF4-FFF2-40B4-BE49-F238E27FC236}">
                <a16:creationId xmlns:a16="http://schemas.microsoft.com/office/drawing/2014/main" id="{371F180F-4120-B283-DF56-BFF3B5342372}"/>
              </a:ext>
            </a:extLst>
          </p:cNvPr>
          <p:cNvSpPr txBox="1"/>
          <p:nvPr/>
        </p:nvSpPr>
        <p:spPr>
          <a:xfrm>
            <a:off x="838200" y="3689442"/>
            <a:ext cx="1139736" cy="954107"/>
          </a:xfrm>
          <a:prstGeom prst="rect">
            <a:avLst/>
          </a:prstGeom>
          <a:noFill/>
        </p:spPr>
        <p:txBody>
          <a:bodyPr wrap="none" rtlCol="0">
            <a:spAutoFit/>
          </a:bodyPr>
          <a:lstStyle/>
          <a:p>
            <a:r>
              <a:rPr lang="en-US" sz="2800" dirty="0"/>
              <a:t>Delay </a:t>
            </a:r>
          </a:p>
          <a:p>
            <a:pPr algn="ctr"/>
            <a:r>
              <a:rPr lang="en-US" sz="2800" dirty="0"/>
              <a:t>Cost</a:t>
            </a:r>
          </a:p>
        </p:txBody>
      </p:sp>
      <p:sp>
        <p:nvSpPr>
          <p:cNvPr id="8" name="TextBox 7">
            <a:extLst>
              <a:ext uri="{FF2B5EF4-FFF2-40B4-BE49-F238E27FC236}">
                <a16:creationId xmlns:a16="http://schemas.microsoft.com/office/drawing/2014/main" id="{B8C1ABCB-9B1B-7790-479C-BBBCFB6469BA}"/>
              </a:ext>
            </a:extLst>
          </p:cNvPr>
          <p:cNvSpPr txBox="1"/>
          <p:nvPr/>
        </p:nvSpPr>
        <p:spPr>
          <a:xfrm>
            <a:off x="1977936" y="3673521"/>
            <a:ext cx="388248" cy="923330"/>
          </a:xfrm>
          <a:prstGeom prst="rect">
            <a:avLst/>
          </a:prstGeom>
          <a:noFill/>
        </p:spPr>
        <p:txBody>
          <a:bodyPr wrap="none" rtlCol="0">
            <a:spAutoFit/>
          </a:bodyPr>
          <a:lstStyle/>
          <a:p>
            <a:r>
              <a:rPr lang="en-US" sz="5400" dirty="0"/>
              <a:t>{</a:t>
            </a:r>
          </a:p>
        </p:txBody>
      </p:sp>
      <p:sp>
        <p:nvSpPr>
          <p:cNvPr id="9" name="TextBox 8">
            <a:extLst>
              <a:ext uri="{FF2B5EF4-FFF2-40B4-BE49-F238E27FC236}">
                <a16:creationId xmlns:a16="http://schemas.microsoft.com/office/drawing/2014/main" id="{23C9FB8E-2F51-D147-137F-7BE42BF0EB24}"/>
              </a:ext>
            </a:extLst>
          </p:cNvPr>
          <p:cNvSpPr txBox="1"/>
          <p:nvPr/>
        </p:nvSpPr>
        <p:spPr>
          <a:xfrm>
            <a:off x="838200" y="5585779"/>
            <a:ext cx="7758057" cy="584775"/>
          </a:xfrm>
          <a:prstGeom prst="rect">
            <a:avLst/>
          </a:prstGeom>
          <a:noFill/>
        </p:spPr>
        <p:txBody>
          <a:bodyPr wrap="square" rtlCol="0">
            <a:spAutoFit/>
          </a:bodyPr>
          <a:lstStyle/>
          <a:p>
            <a:r>
              <a:rPr lang="en-US" sz="1600" i="1" dirty="0"/>
              <a:t>Note: The value of using Fibonacci is that it compounds as it grows, which correlates with our human ability to understand complex things.</a:t>
            </a:r>
          </a:p>
        </p:txBody>
      </p:sp>
    </p:spTree>
    <p:extLst>
      <p:ext uri="{BB962C8B-B14F-4D97-AF65-F5344CB8AC3E}">
        <p14:creationId xmlns:p14="http://schemas.microsoft.com/office/powerpoint/2010/main" val="37175324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CBABAD-0B5C-4D4D-E7B3-B73BB94E652A}"/>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90A96610-3F35-F8BC-1799-AD48B61FA8E9}"/>
              </a:ext>
            </a:extLst>
          </p:cNvPr>
          <p:cNvSpPr txBox="1"/>
          <p:nvPr/>
        </p:nvSpPr>
        <p:spPr>
          <a:xfrm>
            <a:off x="838200" y="1690688"/>
            <a:ext cx="10500852" cy="1077218"/>
          </a:xfrm>
          <a:prstGeom prst="rect">
            <a:avLst/>
          </a:prstGeom>
          <a:noFill/>
        </p:spPr>
        <p:txBody>
          <a:bodyPr wrap="square" rtlCol="0">
            <a:spAutoFit/>
          </a:bodyPr>
          <a:lstStyle/>
          <a:p>
            <a:r>
              <a:rPr lang="en-US" sz="2400" dirty="0"/>
              <a:t>WSJF </a:t>
            </a:r>
            <a:r>
              <a:rPr lang="en-US" i="1" dirty="0"/>
              <a:t>noun</a:t>
            </a:r>
            <a:r>
              <a:rPr lang="en-US" dirty="0"/>
              <a:t>: (wiz – jiff); </a:t>
            </a:r>
            <a:r>
              <a:rPr lang="en-US" i="1" dirty="0"/>
              <a:t>verb</a:t>
            </a:r>
            <a:r>
              <a:rPr lang="en-US" dirty="0"/>
              <a:t>: (wiz – </a:t>
            </a:r>
            <a:r>
              <a:rPr lang="en-US" dirty="0" err="1"/>
              <a:t>jiffed</a:t>
            </a:r>
            <a:r>
              <a:rPr lang="en-US" dirty="0"/>
              <a:t>);</a:t>
            </a:r>
            <a:r>
              <a:rPr lang="en-US" i="1" dirty="0"/>
              <a:t> </a:t>
            </a:r>
            <a:r>
              <a:rPr lang="en-US" dirty="0"/>
              <a:t>Acronym for </a:t>
            </a:r>
            <a:r>
              <a:rPr lang="en-US" sz="2400" b="1" dirty="0"/>
              <a:t>W</a:t>
            </a:r>
            <a:r>
              <a:rPr lang="en-US" sz="2400" dirty="0"/>
              <a:t>eighted </a:t>
            </a:r>
            <a:r>
              <a:rPr lang="en-US" sz="2400" b="1" dirty="0"/>
              <a:t>S</a:t>
            </a:r>
            <a:r>
              <a:rPr lang="en-US" sz="2400" dirty="0"/>
              <a:t>hortest </a:t>
            </a:r>
            <a:r>
              <a:rPr lang="en-US" sz="2400" b="1" dirty="0"/>
              <a:t>J</a:t>
            </a:r>
            <a:r>
              <a:rPr lang="en-US" sz="2400" dirty="0"/>
              <a:t>ob </a:t>
            </a:r>
            <a:r>
              <a:rPr lang="en-US" sz="2400" b="1" dirty="0"/>
              <a:t>F</a:t>
            </a:r>
            <a:r>
              <a:rPr lang="en-US" sz="2400" dirty="0"/>
              <a:t>irst</a:t>
            </a:r>
          </a:p>
          <a:p>
            <a:pPr marL="742950" lvl="1" indent="-285750">
              <a:buFont typeface="Arial" panose="020B0604020202020204" pitchFamily="34" charset="0"/>
              <a:buChar char="•"/>
            </a:pPr>
            <a:r>
              <a:rPr lang="en-US" sz="2000" dirty="0"/>
              <a:t>A Prioritization method used to determine the highest value work by comparing the ratio of </a:t>
            </a:r>
            <a:r>
              <a:rPr lang="en-US" sz="2000" b="1" i="1" dirty="0"/>
              <a:t>Delay Cost </a:t>
            </a:r>
            <a:r>
              <a:rPr lang="en-US" sz="2000" dirty="0"/>
              <a:t>and </a:t>
            </a:r>
            <a:r>
              <a:rPr lang="en-US" sz="2000" b="1" i="1" dirty="0"/>
              <a:t>Effort</a:t>
            </a:r>
            <a:r>
              <a:rPr lang="en-US" sz="2000" dirty="0"/>
              <a:t>. </a:t>
            </a:r>
          </a:p>
        </p:txBody>
      </p:sp>
      <p:sp>
        <p:nvSpPr>
          <p:cNvPr id="2" name="Title 1">
            <a:extLst>
              <a:ext uri="{FF2B5EF4-FFF2-40B4-BE49-F238E27FC236}">
                <a16:creationId xmlns:a16="http://schemas.microsoft.com/office/drawing/2014/main" id="{C44F7328-DA72-C50C-81FC-45E0D8FE3A3C}"/>
              </a:ext>
            </a:extLst>
          </p:cNvPr>
          <p:cNvSpPr>
            <a:spLocks noGrp="1"/>
          </p:cNvSpPr>
          <p:nvPr>
            <p:ph type="title"/>
          </p:nvPr>
        </p:nvSpPr>
        <p:spPr>
          <a:xfrm>
            <a:off x="838200" y="365125"/>
            <a:ext cx="10515600" cy="1325563"/>
          </a:xfrm>
        </p:spPr>
        <p:txBody>
          <a:bodyPr/>
          <a:lstStyle/>
          <a:p>
            <a:r>
              <a:rPr lang="en-US" dirty="0"/>
              <a:t>Introduction to WSJF</a:t>
            </a:r>
          </a:p>
        </p:txBody>
      </p:sp>
      <p:grpSp>
        <p:nvGrpSpPr>
          <p:cNvPr id="15" name="Group 14">
            <a:extLst>
              <a:ext uri="{FF2B5EF4-FFF2-40B4-BE49-F238E27FC236}">
                <a16:creationId xmlns:a16="http://schemas.microsoft.com/office/drawing/2014/main" id="{DDEEA7BB-8DD9-0AB3-2CD0-59A63D290BD4}"/>
              </a:ext>
            </a:extLst>
          </p:cNvPr>
          <p:cNvGrpSpPr/>
          <p:nvPr/>
        </p:nvGrpSpPr>
        <p:grpSpPr>
          <a:xfrm>
            <a:off x="6696891" y="3429000"/>
            <a:ext cx="5172892" cy="1649354"/>
            <a:chOff x="6383383" y="3951515"/>
            <a:chExt cx="5172892" cy="1649354"/>
          </a:xfrm>
        </p:grpSpPr>
        <p:sp>
          <p:nvSpPr>
            <p:cNvPr id="3" name="Rectangle 2">
              <a:extLst>
                <a:ext uri="{FF2B5EF4-FFF2-40B4-BE49-F238E27FC236}">
                  <a16:creationId xmlns:a16="http://schemas.microsoft.com/office/drawing/2014/main" id="{95665BFC-9F41-FC3B-6E92-DD7493062287}"/>
                </a:ext>
              </a:extLst>
            </p:cNvPr>
            <p:cNvSpPr/>
            <p:nvPr/>
          </p:nvSpPr>
          <p:spPr>
            <a:xfrm>
              <a:off x="6383383" y="3951515"/>
              <a:ext cx="5172892" cy="1649354"/>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5FE74B13-7DA5-1357-3916-9EBCA7075580}"/>
                </a:ext>
              </a:extLst>
            </p:cNvPr>
            <p:cNvSpPr txBox="1"/>
            <p:nvPr/>
          </p:nvSpPr>
          <p:spPr>
            <a:xfrm>
              <a:off x="9355535" y="4916919"/>
              <a:ext cx="1792478" cy="369332"/>
            </a:xfrm>
            <a:prstGeom prst="rect">
              <a:avLst/>
            </a:prstGeom>
            <a:noFill/>
          </p:spPr>
          <p:txBody>
            <a:bodyPr wrap="none" rtlCol="0">
              <a:spAutoFit/>
            </a:bodyPr>
            <a:lstStyle/>
            <a:p>
              <a:r>
                <a:rPr lang="en-US" dirty="0">
                  <a:latin typeface="Montserrat SemiBold" pitchFamily="2" charset="0"/>
                </a:rPr>
                <a:t>= WSJF Score</a:t>
              </a:r>
            </a:p>
          </p:txBody>
        </p:sp>
        <p:grpSp>
          <p:nvGrpSpPr>
            <p:cNvPr id="14" name="Group 13">
              <a:extLst>
                <a:ext uri="{FF2B5EF4-FFF2-40B4-BE49-F238E27FC236}">
                  <a16:creationId xmlns:a16="http://schemas.microsoft.com/office/drawing/2014/main" id="{FD9E0AA3-11F5-949A-90EE-C7244CCE564E}"/>
                </a:ext>
              </a:extLst>
            </p:cNvPr>
            <p:cNvGrpSpPr/>
            <p:nvPr/>
          </p:nvGrpSpPr>
          <p:grpSpPr>
            <a:xfrm>
              <a:off x="6587823" y="4627449"/>
              <a:ext cx="2749041" cy="948273"/>
              <a:chOff x="5464417" y="4104934"/>
              <a:chExt cx="2749041" cy="948273"/>
            </a:xfrm>
          </p:grpSpPr>
          <p:sp>
            <p:nvSpPr>
              <p:cNvPr id="4" name="TextBox 3">
                <a:extLst>
                  <a:ext uri="{FF2B5EF4-FFF2-40B4-BE49-F238E27FC236}">
                    <a16:creationId xmlns:a16="http://schemas.microsoft.com/office/drawing/2014/main" id="{831F4CED-190C-7A16-1F53-AD3EA69B8C0E}"/>
                  </a:ext>
                </a:extLst>
              </p:cNvPr>
              <p:cNvSpPr txBox="1"/>
              <p:nvPr/>
            </p:nvSpPr>
            <p:spPr>
              <a:xfrm>
                <a:off x="5464417" y="4384848"/>
                <a:ext cx="2712602" cy="276999"/>
              </a:xfrm>
              <a:prstGeom prst="rect">
                <a:avLst/>
              </a:prstGeom>
              <a:noFill/>
            </p:spPr>
            <p:txBody>
              <a:bodyPr wrap="none" rtlCol="0">
                <a:spAutoFit/>
              </a:bodyPr>
              <a:lstStyle/>
              <a:p>
                <a:r>
                  <a:rPr lang="en-US" sz="1200" dirty="0">
                    <a:latin typeface="Montserrat SemiBold" pitchFamily="2" charset="0"/>
                  </a:rPr>
                  <a:t>(Value + Urgency + Safer/Better)</a:t>
                </a:r>
              </a:p>
            </p:txBody>
          </p:sp>
          <p:cxnSp>
            <p:nvCxnSpPr>
              <p:cNvPr id="6" name="Straight Connector 5">
                <a:extLst>
                  <a:ext uri="{FF2B5EF4-FFF2-40B4-BE49-F238E27FC236}">
                    <a16:creationId xmlns:a16="http://schemas.microsoft.com/office/drawing/2014/main" id="{5680F80E-D45B-3308-6278-8CF88BCED266}"/>
                  </a:ext>
                </a:extLst>
              </p:cNvPr>
              <p:cNvCxnSpPr>
                <a:cxnSpLocks/>
              </p:cNvCxnSpPr>
              <p:nvPr/>
            </p:nvCxnSpPr>
            <p:spPr>
              <a:xfrm flipV="1">
                <a:off x="5464417" y="4653540"/>
                <a:ext cx="2749041" cy="715"/>
              </a:xfrm>
              <a:prstGeom prst="line">
                <a:avLst/>
              </a:prstGeom>
            </p:spPr>
            <p:style>
              <a:lnRef idx="2">
                <a:schemeClr val="dk1"/>
              </a:lnRef>
              <a:fillRef idx="0">
                <a:schemeClr val="dk1"/>
              </a:fillRef>
              <a:effectRef idx="1">
                <a:schemeClr val="dk1"/>
              </a:effectRef>
              <a:fontRef idx="minor">
                <a:schemeClr val="tx1"/>
              </a:fontRef>
            </p:style>
          </p:cxnSp>
          <p:sp>
            <p:nvSpPr>
              <p:cNvPr id="7" name="TextBox 6">
                <a:extLst>
                  <a:ext uri="{FF2B5EF4-FFF2-40B4-BE49-F238E27FC236}">
                    <a16:creationId xmlns:a16="http://schemas.microsoft.com/office/drawing/2014/main" id="{5DA79EDF-CE3C-B521-035B-607002804727}"/>
                  </a:ext>
                </a:extLst>
              </p:cNvPr>
              <p:cNvSpPr txBox="1"/>
              <p:nvPr/>
            </p:nvSpPr>
            <p:spPr>
              <a:xfrm>
                <a:off x="6394961" y="4683875"/>
                <a:ext cx="851515" cy="369332"/>
              </a:xfrm>
              <a:prstGeom prst="rect">
                <a:avLst/>
              </a:prstGeom>
              <a:noFill/>
            </p:spPr>
            <p:txBody>
              <a:bodyPr wrap="none" rtlCol="0">
                <a:spAutoFit/>
              </a:bodyPr>
              <a:lstStyle/>
              <a:p>
                <a:r>
                  <a:rPr lang="en-US" dirty="0">
                    <a:latin typeface="Montserrat SemiBold" pitchFamily="2" charset="0"/>
                  </a:rPr>
                  <a:t>Effort</a:t>
                </a:r>
              </a:p>
            </p:txBody>
          </p:sp>
          <p:sp>
            <p:nvSpPr>
              <p:cNvPr id="9" name="TextBox 8">
                <a:extLst>
                  <a:ext uri="{FF2B5EF4-FFF2-40B4-BE49-F238E27FC236}">
                    <a16:creationId xmlns:a16="http://schemas.microsoft.com/office/drawing/2014/main" id="{10D5C6BC-CF1B-C457-FE78-1BDA03908469}"/>
                  </a:ext>
                </a:extLst>
              </p:cNvPr>
              <p:cNvSpPr txBox="1"/>
              <p:nvPr/>
            </p:nvSpPr>
            <p:spPr>
              <a:xfrm>
                <a:off x="6096000" y="4104934"/>
                <a:ext cx="1449436" cy="369332"/>
              </a:xfrm>
              <a:prstGeom prst="rect">
                <a:avLst/>
              </a:prstGeom>
              <a:noFill/>
            </p:spPr>
            <p:txBody>
              <a:bodyPr wrap="none" rtlCol="0">
                <a:spAutoFit/>
              </a:bodyPr>
              <a:lstStyle/>
              <a:p>
                <a:r>
                  <a:rPr lang="en-US" dirty="0">
                    <a:latin typeface="Montserrat SemiBold" pitchFamily="2" charset="0"/>
                  </a:rPr>
                  <a:t>Delay Cost</a:t>
                </a:r>
              </a:p>
            </p:txBody>
          </p:sp>
        </p:grpSp>
        <p:sp>
          <p:nvSpPr>
            <p:cNvPr id="10" name="TextBox 9">
              <a:extLst>
                <a:ext uri="{FF2B5EF4-FFF2-40B4-BE49-F238E27FC236}">
                  <a16:creationId xmlns:a16="http://schemas.microsoft.com/office/drawing/2014/main" id="{560FEE8F-EE05-5629-E916-A9B8B35EBECC}"/>
                </a:ext>
              </a:extLst>
            </p:cNvPr>
            <p:cNvSpPr txBox="1"/>
            <p:nvPr/>
          </p:nvSpPr>
          <p:spPr>
            <a:xfrm>
              <a:off x="7907715" y="3972427"/>
              <a:ext cx="2507418" cy="461665"/>
            </a:xfrm>
            <a:prstGeom prst="rect">
              <a:avLst/>
            </a:prstGeom>
            <a:noFill/>
          </p:spPr>
          <p:txBody>
            <a:bodyPr wrap="none" rtlCol="0">
              <a:spAutoFit/>
            </a:bodyPr>
            <a:lstStyle/>
            <a:p>
              <a:r>
                <a:rPr lang="en-US" sz="2400" dirty="0">
                  <a:latin typeface="Montserrat SemiBold" pitchFamily="2" charset="0"/>
                </a:rPr>
                <a:t>WSJF Formula</a:t>
              </a:r>
            </a:p>
          </p:txBody>
        </p:sp>
      </p:grpSp>
      <p:sp>
        <p:nvSpPr>
          <p:cNvPr id="11" name="TextBox 10">
            <a:extLst>
              <a:ext uri="{FF2B5EF4-FFF2-40B4-BE49-F238E27FC236}">
                <a16:creationId xmlns:a16="http://schemas.microsoft.com/office/drawing/2014/main" id="{007636C7-6BA3-6C8D-746D-61BF8DCA5BEF}"/>
              </a:ext>
            </a:extLst>
          </p:cNvPr>
          <p:cNvSpPr txBox="1"/>
          <p:nvPr/>
        </p:nvSpPr>
        <p:spPr>
          <a:xfrm>
            <a:off x="1277096" y="3533444"/>
            <a:ext cx="5056743" cy="1477328"/>
          </a:xfrm>
          <a:prstGeom prst="rect">
            <a:avLst/>
          </a:prstGeom>
          <a:noFill/>
        </p:spPr>
        <p:txBody>
          <a:bodyPr wrap="square" rtlCol="0">
            <a:spAutoFit/>
          </a:bodyPr>
          <a:lstStyle/>
          <a:p>
            <a:r>
              <a:rPr lang="en-US" i="1" dirty="0"/>
              <a:t>For each item in the list, we need to calculate a WSJF Score, using a consistent formula. </a:t>
            </a:r>
          </a:p>
          <a:p>
            <a:endParaRPr lang="en-US" i="1" dirty="0"/>
          </a:p>
          <a:p>
            <a:r>
              <a:rPr lang="en-US" i="1" dirty="0"/>
              <a:t>To do so, we need to determine each item’s Delay Cost (aka “Cost of Delay”), and Effort. </a:t>
            </a:r>
          </a:p>
        </p:txBody>
      </p:sp>
    </p:spTree>
    <p:extLst>
      <p:ext uri="{BB962C8B-B14F-4D97-AF65-F5344CB8AC3E}">
        <p14:creationId xmlns:p14="http://schemas.microsoft.com/office/powerpoint/2010/main" val="1765345697"/>
      </p:ext>
    </p:extLst>
  </p:cSld>
  <p:clrMapOvr>
    <a:masterClrMapping/>
  </p:clrMapOvr>
</p:sld>
</file>

<file path=ppt/theme/theme1.xml><?xml version="1.0" encoding="utf-8"?>
<a:theme xmlns:a="http://schemas.openxmlformats.org/drawingml/2006/main" name="SIG Branding 2025">
  <a:themeElements>
    <a:clrScheme name="SIG New">
      <a:dk1>
        <a:srgbClr val="01294C"/>
      </a:dk1>
      <a:lt1>
        <a:srgbClr val="F9F9F9"/>
      </a:lt1>
      <a:dk2>
        <a:srgbClr val="01294C"/>
      </a:dk2>
      <a:lt2>
        <a:srgbClr val="F9F9F9"/>
      </a:lt2>
      <a:accent1>
        <a:srgbClr val="76A1C6"/>
      </a:accent1>
      <a:accent2>
        <a:srgbClr val="FFC677"/>
      </a:accent2>
      <a:accent3>
        <a:srgbClr val="A35F00"/>
      </a:accent3>
      <a:accent4>
        <a:srgbClr val="FF9500"/>
      </a:accent4>
      <a:accent5>
        <a:srgbClr val="D8613C"/>
      </a:accent5>
      <a:accent6>
        <a:srgbClr val="FFE2BA"/>
      </a:accent6>
      <a:hlink>
        <a:srgbClr val="BCD4E9"/>
      </a:hlink>
      <a:folHlink>
        <a:srgbClr val="824A0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SIG New">
      <a:dk1>
        <a:srgbClr val="01294C"/>
      </a:dk1>
      <a:lt1>
        <a:srgbClr val="F9F9F9"/>
      </a:lt1>
      <a:dk2>
        <a:srgbClr val="01294C"/>
      </a:dk2>
      <a:lt2>
        <a:srgbClr val="F9F9F9"/>
      </a:lt2>
      <a:accent1>
        <a:srgbClr val="76A1C6"/>
      </a:accent1>
      <a:accent2>
        <a:srgbClr val="FFC677"/>
      </a:accent2>
      <a:accent3>
        <a:srgbClr val="A35F00"/>
      </a:accent3>
      <a:accent4>
        <a:srgbClr val="FF9500"/>
      </a:accent4>
      <a:accent5>
        <a:srgbClr val="D8613C"/>
      </a:accent5>
      <a:accent6>
        <a:srgbClr val="FFE2BA"/>
      </a:accent6>
      <a:hlink>
        <a:srgbClr val="BCD4E9"/>
      </a:hlink>
      <a:folHlink>
        <a:srgbClr val="824A0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SIG Brand 2025 (Dark)">
  <a:themeElements>
    <a:clrScheme name="SIG New">
      <a:dk1>
        <a:srgbClr val="01294C"/>
      </a:dk1>
      <a:lt1>
        <a:srgbClr val="F9F9F9"/>
      </a:lt1>
      <a:dk2>
        <a:srgbClr val="01294C"/>
      </a:dk2>
      <a:lt2>
        <a:srgbClr val="F9F9F9"/>
      </a:lt2>
      <a:accent1>
        <a:srgbClr val="76A1C6"/>
      </a:accent1>
      <a:accent2>
        <a:srgbClr val="FFC677"/>
      </a:accent2>
      <a:accent3>
        <a:srgbClr val="A35F00"/>
      </a:accent3>
      <a:accent4>
        <a:srgbClr val="FF9500"/>
      </a:accent4>
      <a:accent5>
        <a:srgbClr val="D8613C"/>
      </a:accent5>
      <a:accent6>
        <a:srgbClr val="FFE2BA"/>
      </a:accent6>
      <a:hlink>
        <a:srgbClr val="BCD4E9"/>
      </a:hlink>
      <a:folHlink>
        <a:srgbClr val="824A0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SIG Brand 2025 (Light)">
  <a:themeElements>
    <a:clrScheme name="SIG New">
      <a:dk1>
        <a:srgbClr val="01294C"/>
      </a:dk1>
      <a:lt1>
        <a:srgbClr val="F9F9F9"/>
      </a:lt1>
      <a:dk2>
        <a:srgbClr val="01294C"/>
      </a:dk2>
      <a:lt2>
        <a:srgbClr val="F9F9F9"/>
      </a:lt2>
      <a:accent1>
        <a:srgbClr val="76A1C6"/>
      </a:accent1>
      <a:accent2>
        <a:srgbClr val="FFC677"/>
      </a:accent2>
      <a:accent3>
        <a:srgbClr val="A35F00"/>
      </a:accent3>
      <a:accent4>
        <a:srgbClr val="FF9500"/>
      </a:accent4>
      <a:accent5>
        <a:srgbClr val="D8613C"/>
      </a:accent5>
      <a:accent6>
        <a:srgbClr val="FFE2BA"/>
      </a:accent6>
      <a:hlink>
        <a:srgbClr val="BCD4E9"/>
      </a:hlink>
      <a:folHlink>
        <a:srgbClr val="824A0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1_SIG Brand 2025 (Dark)">
  <a:themeElements>
    <a:clrScheme name="SIG New">
      <a:dk1>
        <a:srgbClr val="01294C"/>
      </a:dk1>
      <a:lt1>
        <a:srgbClr val="F9F9F9"/>
      </a:lt1>
      <a:dk2>
        <a:srgbClr val="01294C"/>
      </a:dk2>
      <a:lt2>
        <a:srgbClr val="F9F9F9"/>
      </a:lt2>
      <a:accent1>
        <a:srgbClr val="76A1C6"/>
      </a:accent1>
      <a:accent2>
        <a:srgbClr val="FFC677"/>
      </a:accent2>
      <a:accent3>
        <a:srgbClr val="A35F00"/>
      </a:accent3>
      <a:accent4>
        <a:srgbClr val="FF9500"/>
      </a:accent4>
      <a:accent5>
        <a:srgbClr val="D8613C"/>
      </a:accent5>
      <a:accent6>
        <a:srgbClr val="FFE2BA"/>
      </a:accent6>
      <a:hlink>
        <a:srgbClr val="BCD4E9"/>
      </a:hlink>
      <a:folHlink>
        <a:srgbClr val="824A0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6.xml><?xml version="1.0" encoding="utf-8"?>
<a:theme xmlns:a="http://schemas.openxmlformats.org/drawingml/2006/main" name="1_SIG Brand 2025 (Light)">
  <a:themeElements>
    <a:clrScheme name="SIG New">
      <a:dk1>
        <a:srgbClr val="01294C"/>
      </a:dk1>
      <a:lt1>
        <a:srgbClr val="F9F9F9"/>
      </a:lt1>
      <a:dk2>
        <a:srgbClr val="01294C"/>
      </a:dk2>
      <a:lt2>
        <a:srgbClr val="F9F9F9"/>
      </a:lt2>
      <a:accent1>
        <a:srgbClr val="76A1C6"/>
      </a:accent1>
      <a:accent2>
        <a:srgbClr val="FFC677"/>
      </a:accent2>
      <a:accent3>
        <a:srgbClr val="A35F00"/>
      </a:accent3>
      <a:accent4>
        <a:srgbClr val="FF9500"/>
      </a:accent4>
      <a:accent5>
        <a:srgbClr val="D8613C"/>
      </a:accent5>
      <a:accent6>
        <a:srgbClr val="FFE2BA"/>
      </a:accent6>
      <a:hlink>
        <a:srgbClr val="BCD4E9"/>
      </a:hlink>
      <a:folHlink>
        <a:srgbClr val="824A0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SIG Branding 2025</Template>
  <TotalTime>2019</TotalTime>
  <Words>1140</Words>
  <Application>Microsoft Macintosh PowerPoint</Application>
  <PresentationFormat>Widescreen</PresentationFormat>
  <Paragraphs>226</Paragraphs>
  <Slides>17</Slides>
  <Notes>1</Notes>
  <HiddenSlides>0</HiddenSlides>
  <MMClips>0</MMClips>
  <ScaleCrop>false</ScaleCrop>
  <HeadingPairs>
    <vt:vector size="6" baseType="variant">
      <vt:variant>
        <vt:lpstr>Fonts Used</vt:lpstr>
      </vt:variant>
      <vt:variant>
        <vt:i4>7</vt:i4>
      </vt:variant>
      <vt:variant>
        <vt:lpstr>Theme</vt:lpstr>
      </vt:variant>
      <vt:variant>
        <vt:i4>6</vt:i4>
      </vt:variant>
      <vt:variant>
        <vt:lpstr>Slide Titles</vt:lpstr>
      </vt:variant>
      <vt:variant>
        <vt:i4>17</vt:i4>
      </vt:variant>
    </vt:vector>
  </HeadingPairs>
  <TitlesOfParts>
    <vt:vector size="30" baseType="lpstr">
      <vt:lpstr>Aptos</vt:lpstr>
      <vt:lpstr>Arial</vt:lpstr>
      <vt:lpstr>Calibri</vt:lpstr>
      <vt:lpstr>Cardo</vt:lpstr>
      <vt:lpstr>Montserrat</vt:lpstr>
      <vt:lpstr>Montserrat Medium</vt:lpstr>
      <vt:lpstr>Montserrat SemiBold</vt:lpstr>
      <vt:lpstr>SIG Branding 2025</vt:lpstr>
      <vt:lpstr>1_Office Theme</vt:lpstr>
      <vt:lpstr>SIG Brand 2025 (Dark)</vt:lpstr>
      <vt:lpstr>SIG Brand 2025 (Light)</vt:lpstr>
      <vt:lpstr>1_SIG Brand 2025 (Dark)</vt:lpstr>
      <vt:lpstr>1_SIG Brand 2025 (Light)</vt:lpstr>
      <vt:lpstr>WSJF Workshop</vt:lpstr>
      <vt:lpstr>Agenda</vt:lpstr>
      <vt:lpstr>Introduction to WSJF</vt:lpstr>
      <vt:lpstr>When to Use</vt:lpstr>
      <vt:lpstr>Calculating WSJF</vt:lpstr>
      <vt:lpstr>Delay Cost</vt:lpstr>
      <vt:lpstr>Effort</vt:lpstr>
      <vt:lpstr>How to Score</vt:lpstr>
      <vt:lpstr>Introduction to WSJF</vt:lpstr>
      <vt:lpstr>Example Scenario</vt:lpstr>
      <vt:lpstr>WSJF Example</vt:lpstr>
      <vt:lpstr>WSJF Example</vt:lpstr>
      <vt:lpstr>WSJF Example</vt:lpstr>
      <vt:lpstr>WSJF Example</vt:lpstr>
      <vt:lpstr>WSJF Example</vt:lpstr>
      <vt:lpstr>WSJF Template</vt:lpstr>
      <vt:lpstr>Questions?    Let’s WSJF!</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“Success in 60”</dc:title>
  <dc:creator>Jeremiah Keeler</dc:creator>
  <cp:lastModifiedBy>Joshua Stephens</cp:lastModifiedBy>
  <cp:revision>2</cp:revision>
  <dcterms:created xsi:type="dcterms:W3CDTF">2024-03-08T18:25:40Z</dcterms:created>
  <dcterms:modified xsi:type="dcterms:W3CDTF">2025-07-11T19:46:39Z</dcterms:modified>
</cp:coreProperties>
</file>